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theme/themeOverride3.xml" ContentType="application/vnd.openxmlformats-officedocument.themeOverride+xml"/>
  <Override PartName="/ppt/tags/tag3.xml" ContentType="application/vnd.openxmlformats-officedocument.presentationml.tags+xml"/>
  <Override PartName="/ppt/theme/themeOverride4.xml" ContentType="application/vnd.openxmlformats-officedocument.themeOverride+xml"/>
  <Override PartName="/ppt/tags/tag4.xml" ContentType="application/vnd.openxmlformats-officedocument.presentationml.tags+xml"/>
  <Override PartName="/ppt/theme/themeOverride5.xml" ContentType="application/vnd.openxmlformats-officedocument.themeOverride+xml"/>
  <Override PartName="/ppt/tags/tag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6.xml" ContentType="application/vnd.openxmlformats-officedocument.themeOverride+xml"/>
  <Override PartName="/ppt/tags/tag6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7.xml" ContentType="application/vnd.openxmlformats-officedocument.themeOverride+xml"/>
  <Override PartName="/ppt/tags/tag7.xml" ContentType="application/vnd.openxmlformats-officedocument.presentationml.tags+xml"/>
  <Override PartName="/ppt/theme/themeOverride8.xml" ContentType="application/vnd.openxmlformats-officedocument.themeOverride+xml"/>
  <Override PartName="/ppt/tags/tag8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9.xml" ContentType="application/vnd.openxmlformats-officedocument.themeOverride+xml"/>
  <Override PartName="/ppt/tags/tag9.xml" ContentType="application/vnd.openxmlformats-officedocument.presentationml.tags+xml"/>
  <Override PartName="/ppt/theme/themeOverride10.xml" ContentType="application/vnd.openxmlformats-officedocument.themeOverr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Override11.xml" ContentType="application/vnd.openxmlformats-officedocument.themeOverr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12.xml" ContentType="application/vnd.openxmlformats-officedocument.themeOverride+xml"/>
  <Override PartName="/ppt/tags/tag14.xml" ContentType="application/vnd.openxmlformats-officedocument.presentationml.tags+xml"/>
  <Override PartName="/ppt/theme/themeOverride13.xml" ContentType="application/vnd.openxmlformats-officedocument.themeOverr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Override14.xml" ContentType="application/vnd.openxmlformats-officedocument.themeOverride+xml"/>
  <Override PartName="/ppt/tags/tag18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heme/themeOverride15.xml" ContentType="application/vnd.openxmlformats-officedocument.themeOverride+xml"/>
  <Override PartName="/ppt/tags/tag19.xml" ContentType="application/vnd.openxmlformats-officedocument.presentationml.tags+xml"/>
  <Override PartName="/ppt/theme/themeOverride16.xml" ContentType="application/vnd.openxmlformats-officedocument.themeOverride+xml"/>
  <Override PartName="/ppt/tags/tag20.xml" ContentType="application/vnd.openxmlformats-officedocument.presentationml.tags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heme/themeOverride19.xml" ContentType="application/vnd.openxmlformats-officedocument.themeOverride+xml"/>
  <Override PartName="/ppt/tags/tag23.xml" ContentType="application/vnd.openxmlformats-officedocument.presentationml.tags+xml"/>
  <Override PartName="/ppt/theme/themeOverride20.xml" ContentType="application/vnd.openxmlformats-officedocument.themeOverride+xml"/>
  <Override PartName="/ppt/tags/tag24.xml" ContentType="application/vnd.openxmlformats-officedocument.presentationml.tags+xml"/>
  <Override PartName="/ppt/theme/themeOverride21.xml" ContentType="application/vnd.openxmlformats-officedocument.themeOverride+xml"/>
  <Override PartName="/ppt/tags/tag25.xml" ContentType="application/vnd.openxmlformats-officedocument.presentationml.tags+xml"/>
  <Override PartName="/ppt/theme/themeOverride22.xml" ContentType="application/vnd.openxmlformats-officedocument.themeOverride+xml"/>
  <Override PartName="/ppt/tags/tag26.xml" ContentType="application/vnd.openxmlformats-officedocument.presentationml.tags+xml"/>
  <Override PartName="/ppt/theme/themeOverride23.xml" ContentType="application/vnd.openxmlformats-officedocument.themeOverr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heme/themeOverride24.xml" ContentType="application/vnd.openxmlformats-officedocument.themeOverride+xml"/>
  <Override PartName="/ppt/tags/tag29.xml" ContentType="application/vnd.openxmlformats-officedocument.presentationml.tags+xml"/>
  <Override PartName="/ppt/theme/themeOverride25.xml" ContentType="application/vnd.openxmlformats-officedocument.themeOverride+xml"/>
  <Override PartName="/ppt/tags/tag30.xml" ContentType="application/vnd.openxmlformats-officedocument.presentationml.tag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37"/>
  </p:notesMasterIdLst>
  <p:handoutMasterIdLst>
    <p:handoutMasterId r:id="rId38"/>
  </p:handoutMasterIdLst>
  <p:sldIdLst>
    <p:sldId id="519" r:id="rId3"/>
    <p:sldId id="485" r:id="rId4"/>
    <p:sldId id="486" r:id="rId5"/>
    <p:sldId id="512" r:id="rId6"/>
    <p:sldId id="521" r:id="rId7"/>
    <p:sldId id="522" r:id="rId8"/>
    <p:sldId id="516" r:id="rId9"/>
    <p:sldId id="478" r:id="rId10"/>
    <p:sldId id="492" r:id="rId11"/>
    <p:sldId id="491" r:id="rId12"/>
    <p:sldId id="487" r:id="rId13"/>
    <p:sldId id="502" r:id="rId14"/>
    <p:sldId id="504" r:id="rId15"/>
    <p:sldId id="472" r:id="rId16"/>
    <p:sldId id="500" r:id="rId17"/>
    <p:sldId id="501" r:id="rId18"/>
    <p:sldId id="513" r:id="rId19"/>
    <p:sldId id="514" r:id="rId20"/>
    <p:sldId id="524" r:id="rId21"/>
    <p:sldId id="443" r:id="rId22"/>
    <p:sldId id="497" r:id="rId23"/>
    <p:sldId id="498" r:id="rId24"/>
    <p:sldId id="445" r:id="rId25"/>
    <p:sldId id="467" r:id="rId26"/>
    <p:sldId id="447" r:id="rId27"/>
    <p:sldId id="452" r:id="rId28"/>
    <p:sldId id="473" r:id="rId29"/>
    <p:sldId id="525" r:id="rId30"/>
    <p:sldId id="458" r:id="rId31"/>
    <p:sldId id="493" r:id="rId32"/>
    <p:sldId id="503" r:id="rId33"/>
    <p:sldId id="494" r:id="rId34"/>
    <p:sldId id="456" r:id="rId35"/>
    <p:sldId id="409" r:id="rId36"/>
  </p:sldIdLst>
  <p:sldSz cx="9144000" cy="6858000" type="screen4x3"/>
  <p:notesSz cx="6761163" cy="9942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0000FF"/>
    <a:srgbClr val="0000CC"/>
    <a:srgbClr val="004600"/>
    <a:srgbClr val="008000"/>
    <a:srgbClr val="800000"/>
    <a:srgbClr val="990000"/>
    <a:srgbClr val="663300"/>
    <a:srgbClr val="FFFF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5044" autoAdjust="0"/>
    <p:restoredTop sz="95314" autoAdjust="0"/>
  </p:normalViewPr>
  <p:slideViewPr>
    <p:cSldViewPr>
      <p:cViewPr>
        <p:scale>
          <a:sx n="60" d="100"/>
          <a:sy n="60" d="100"/>
        </p:scale>
        <p:origin x="-3000" y="-11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8CEA17-C0CD-4DC0-A191-CFF4F4382125}" type="doc">
      <dgm:prSet loTypeId="urn:microsoft.com/office/officeart/2005/8/layout/target3" loCatId="relationship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50ADA741-9945-4E8A-853D-F0B0B22EA5FE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ru-RU" sz="2000" b="1" i="1" dirty="0" smtClean="0"/>
            <a:t>рост количества заболеваний астмой и аллергическими заболеваниями </a:t>
          </a:r>
          <a:endParaRPr lang="ru-RU" sz="2000" i="1" dirty="0"/>
        </a:p>
      </dgm:t>
    </dgm:pt>
    <dgm:pt modelId="{8DA719F4-41A4-4FA2-98BE-239379B095DC}" type="parTrans" cxnId="{FED0D6E6-1968-4C69-B77F-9C9E7A32C9D1}">
      <dgm:prSet/>
      <dgm:spPr/>
      <dgm:t>
        <a:bodyPr/>
        <a:lstStyle/>
        <a:p>
          <a:endParaRPr lang="ru-RU"/>
        </a:p>
      </dgm:t>
    </dgm:pt>
    <dgm:pt modelId="{EEB26A7B-686E-4E24-B59C-19D9D009CBF3}" type="sibTrans" cxnId="{FED0D6E6-1968-4C69-B77F-9C9E7A32C9D1}">
      <dgm:prSet/>
      <dgm:spPr/>
      <dgm:t>
        <a:bodyPr/>
        <a:lstStyle/>
        <a:p>
          <a:endParaRPr lang="ru-RU"/>
        </a:p>
      </dgm:t>
    </dgm:pt>
    <dgm:pt modelId="{77BC33E8-BD1A-4811-B87E-4C28A049C161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2000" b="1" i="1" dirty="0" smtClean="0"/>
            <a:t>изменения слизистых оболочек желудочно-кишечного тракта, нарушение микрофлоры и дисбактериоз</a:t>
          </a:r>
          <a:endParaRPr lang="ru-RU" sz="2000" i="1" dirty="0"/>
        </a:p>
      </dgm:t>
    </dgm:pt>
    <dgm:pt modelId="{2CAFDD2D-9EFE-410B-BE4F-869383712F85}" type="parTrans" cxnId="{176DC9EF-B27D-4E8E-AFA1-8EF595792594}">
      <dgm:prSet/>
      <dgm:spPr/>
      <dgm:t>
        <a:bodyPr/>
        <a:lstStyle/>
        <a:p>
          <a:endParaRPr lang="ru-RU"/>
        </a:p>
      </dgm:t>
    </dgm:pt>
    <dgm:pt modelId="{C66313D9-7A50-49EF-A76C-1EA4C29D2512}" type="sibTrans" cxnId="{176DC9EF-B27D-4E8E-AFA1-8EF595792594}">
      <dgm:prSet/>
      <dgm:spPr/>
      <dgm:t>
        <a:bodyPr/>
        <a:lstStyle/>
        <a:p>
          <a:endParaRPr lang="ru-RU"/>
        </a:p>
      </dgm:t>
    </dgm:pt>
    <dgm:pt modelId="{DB02FE26-5E5B-4180-B8E0-46F60598F035}">
      <dgm:prSet custT="1"/>
      <dgm:spPr>
        <a:solidFill>
          <a:srgbClr val="FFC000">
            <a:alpha val="90000"/>
          </a:srgbClr>
        </a:solidFill>
      </dgm:spPr>
      <dgm:t>
        <a:bodyPr/>
        <a:lstStyle/>
        <a:p>
          <a:pPr rtl="0"/>
          <a:r>
            <a:rPr lang="ru-RU" sz="2000" b="1" i="1" dirty="0" smtClean="0"/>
            <a:t>снижение иммунитета и сопротивляемости организма</a:t>
          </a:r>
          <a:endParaRPr lang="ru-RU" sz="2000" dirty="0"/>
        </a:p>
      </dgm:t>
    </dgm:pt>
    <dgm:pt modelId="{5F15018A-24D6-468B-87E5-8BAD1DF62B41}" type="parTrans" cxnId="{4C6E0CAA-6AAF-405D-A18E-895FBBCC29C2}">
      <dgm:prSet/>
      <dgm:spPr/>
      <dgm:t>
        <a:bodyPr/>
        <a:lstStyle/>
        <a:p>
          <a:endParaRPr lang="ru-RU"/>
        </a:p>
      </dgm:t>
    </dgm:pt>
    <dgm:pt modelId="{67FC76CB-3DD9-4577-8436-7545B5161D79}" type="sibTrans" cxnId="{4C6E0CAA-6AAF-405D-A18E-895FBBCC29C2}">
      <dgm:prSet/>
      <dgm:spPr/>
      <dgm:t>
        <a:bodyPr/>
        <a:lstStyle/>
        <a:p>
          <a:endParaRPr lang="ru-RU"/>
        </a:p>
      </dgm:t>
    </dgm:pt>
    <dgm:pt modelId="{E9F2487B-AC3A-4684-911D-DD7D03A0CE6A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2000" b="1" i="1" dirty="0" smtClean="0"/>
            <a:t>нарушения в работе печени, почек и </a:t>
          </a:r>
        </a:p>
        <a:p>
          <a:r>
            <a:rPr lang="ru-RU" sz="2000" b="1" i="1" dirty="0" smtClean="0"/>
            <a:t>желчного пузыря</a:t>
          </a:r>
          <a:endParaRPr lang="ru-RU" sz="2000" b="1" i="1" dirty="0"/>
        </a:p>
      </dgm:t>
    </dgm:pt>
    <dgm:pt modelId="{2F851DC7-D8B0-4F90-BCAE-36A0AF1239E7}" type="parTrans" cxnId="{B29313A5-7961-43AE-B1EF-98426CC5C200}">
      <dgm:prSet/>
      <dgm:spPr/>
      <dgm:t>
        <a:bodyPr/>
        <a:lstStyle/>
        <a:p>
          <a:endParaRPr lang="ru-RU"/>
        </a:p>
      </dgm:t>
    </dgm:pt>
    <dgm:pt modelId="{DF07C943-5C17-4B1B-8F71-B3CE9A8F3060}" type="sibTrans" cxnId="{B29313A5-7961-43AE-B1EF-98426CC5C200}">
      <dgm:prSet/>
      <dgm:spPr/>
      <dgm:t>
        <a:bodyPr/>
        <a:lstStyle/>
        <a:p>
          <a:endParaRPr lang="ru-RU"/>
        </a:p>
      </dgm:t>
    </dgm:pt>
    <dgm:pt modelId="{788D6326-6F15-423D-A27F-190765526537}" type="pres">
      <dgm:prSet presAssocID="{EC8CEA17-C0CD-4DC0-A191-CFF4F438212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C6D784-D4C1-4302-9E11-BB4A8449299E}" type="pres">
      <dgm:prSet presAssocID="{50ADA741-9945-4E8A-853D-F0B0B22EA5FE}" presName="circle1" presStyleLbl="node1" presStyleIdx="0" presStyleCnt="4"/>
      <dgm:spPr/>
    </dgm:pt>
    <dgm:pt modelId="{2C5F0A90-6D25-4A03-84E9-67CDC2384CA0}" type="pres">
      <dgm:prSet presAssocID="{50ADA741-9945-4E8A-853D-F0B0B22EA5FE}" presName="space" presStyleCnt="0"/>
      <dgm:spPr/>
    </dgm:pt>
    <dgm:pt modelId="{5D123DA1-7F44-47A7-84D2-3A4CEDDACACB}" type="pres">
      <dgm:prSet presAssocID="{50ADA741-9945-4E8A-853D-F0B0B22EA5FE}" presName="rect1" presStyleLbl="alignAcc1" presStyleIdx="0" presStyleCnt="4" custLinFactNeighborX="-252" custLinFactNeighborY="-1724"/>
      <dgm:spPr/>
      <dgm:t>
        <a:bodyPr/>
        <a:lstStyle/>
        <a:p>
          <a:endParaRPr lang="ru-RU"/>
        </a:p>
      </dgm:t>
    </dgm:pt>
    <dgm:pt modelId="{A4B83FAF-1C65-49C4-9E6F-B18D6F08807C}" type="pres">
      <dgm:prSet presAssocID="{77BC33E8-BD1A-4811-B87E-4C28A049C161}" presName="vertSpace2" presStyleLbl="node1" presStyleIdx="0" presStyleCnt="4"/>
      <dgm:spPr/>
    </dgm:pt>
    <dgm:pt modelId="{D27B672A-9E59-419B-A5C2-9C7DAB580150}" type="pres">
      <dgm:prSet presAssocID="{77BC33E8-BD1A-4811-B87E-4C28A049C161}" presName="circle2" presStyleLbl="node1" presStyleIdx="1" presStyleCnt="4"/>
      <dgm:spPr/>
    </dgm:pt>
    <dgm:pt modelId="{C063D47F-E2FE-4261-A565-08DD5499BFA8}" type="pres">
      <dgm:prSet presAssocID="{77BC33E8-BD1A-4811-B87E-4C28A049C161}" presName="rect2" presStyleLbl="alignAcc1" presStyleIdx="1" presStyleCnt="4"/>
      <dgm:spPr/>
      <dgm:t>
        <a:bodyPr/>
        <a:lstStyle/>
        <a:p>
          <a:endParaRPr lang="ru-RU"/>
        </a:p>
      </dgm:t>
    </dgm:pt>
    <dgm:pt modelId="{8C62BA56-D49E-4746-9EDC-C2E8CF817CB4}" type="pres">
      <dgm:prSet presAssocID="{DB02FE26-5E5B-4180-B8E0-46F60598F035}" presName="vertSpace3" presStyleLbl="node1" presStyleIdx="1" presStyleCnt="4"/>
      <dgm:spPr/>
    </dgm:pt>
    <dgm:pt modelId="{1C2B53E7-1300-4AC6-B81A-D8FAB01E526F}" type="pres">
      <dgm:prSet presAssocID="{DB02FE26-5E5B-4180-B8E0-46F60598F035}" presName="circle3" presStyleLbl="node1" presStyleIdx="2" presStyleCnt="4"/>
      <dgm:spPr/>
    </dgm:pt>
    <dgm:pt modelId="{866FABD1-81F3-40D8-BFE7-D99BEFAB2BDA}" type="pres">
      <dgm:prSet presAssocID="{DB02FE26-5E5B-4180-B8E0-46F60598F035}" presName="rect3" presStyleLbl="alignAcc1" presStyleIdx="2" presStyleCnt="4" custScaleX="100000" custScaleY="119217" custLinFactNeighborX="592" custLinFactNeighborY="11444"/>
      <dgm:spPr/>
      <dgm:t>
        <a:bodyPr/>
        <a:lstStyle/>
        <a:p>
          <a:endParaRPr lang="ru-RU"/>
        </a:p>
      </dgm:t>
    </dgm:pt>
    <dgm:pt modelId="{8FF23017-5BE7-4B74-94DB-64EE3140301B}" type="pres">
      <dgm:prSet presAssocID="{E9F2487B-AC3A-4684-911D-DD7D03A0CE6A}" presName="vertSpace4" presStyleLbl="node1" presStyleIdx="2" presStyleCnt="4"/>
      <dgm:spPr/>
    </dgm:pt>
    <dgm:pt modelId="{0A8047EB-9A07-4670-B63E-275763242481}" type="pres">
      <dgm:prSet presAssocID="{E9F2487B-AC3A-4684-911D-DD7D03A0CE6A}" presName="circle4" presStyleLbl="node1" presStyleIdx="3" presStyleCnt="4"/>
      <dgm:spPr/>
    </dgm:pt>
    <dgm:pt modelId="{2946D9CB-26C4-45DC-A33B-BD2DA9AF00CA}" type="pres">
      <dgm:prSet presAssocID="{E9F2487B-AC3A-4684-911D-DD7D03A0CE6A}" presName="rect4" presStyleLbl="alignAcc1" presStyleIdx="3" presStyleCnt="4"/>
      <dgm:spPr/>
      <dgm:t>
        <a:bodyPr/>
        <a:lstStyle/>
        <a:p>
          <a:endParaRPr lang="ru-RU"/>
        </a:p>
      </dgm:t>
    </dgm:pt>
    <dgm:pt modelId="{CFC6E18F-C196-4C79-922C-579A89520FA4}" type="pres">
      <dgm:prSet presAssocID="{50ADA741-9945-4E8A-853D-F0B0B22EA5FE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0955AD-DDED-4B00-BCFA-6C01FB6B489F}" type="pres">
      <dgm:prSet presAssocID="{77BC33E8-BD1A-4811-B87E-4C28A049C161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1EE272-125F-4EF5-BA7D-2DBCECF2A52F}" type="pres">
      <dgm:prSet presAssocID="{DB02FE26-5E5B-4180-B8E0-46F60598F035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BFD10F-5354-4467-BD0B-18317EF65C3B}" type="pres">
      <dgm:prSet presAssocID="{E9F2487B-AC3A-4684-911D-DD7D03A0CE6A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D329E0-FA79-44ED-88F2-1E8AB89FD278}" type="presOf" srcId="{EC8CEA17-C0CD-4DC0-A191-CFF4F4382125}" destId="{788D6326-6F15-423D-A27F-190765526537}" srcOrd="0" destOrd="0" presId="urn:microsoft.com/office/officeart/2005/8/layout/target3"/>
    <dgm:cxn modelId="{176DC9EF-B27D-4E8E-AFA1-8EF595792594}" srcId="{EC8CEA17-C0CD-4DC0-A191-CFF4F4382125}" destId="{77BC33E8-BD1A-4811-B87E-4C28A049C161}" srcOrd="1" destOrd="0" parTransId="{2CAFDD2D-9EFE-410B-BE4F-869383712F85}" sibTransId="{C66313D9-7A50-49EF-A76C-1EA4C29D2512}"/>
    <dgm:cxn modelId="{CFB3F53B-2A65-47E0-82B6-EE7D94E233FA}" type="presOf" srcId="{E9F2487B-AC3A-4684-911D-DD7D03A0CE6A}" destId="{47BFD10F-5354-4467-BD0B-18317EF65C3B}" srcOrd="1" destOrd="0" presId="urn:microsoft.com/office/officeart/2005/8/layout/target3"/>
    <dgm:cxn modelId="{294DF55C-8594-4231-88A2-B49574B4A3A8}" type="presOf" srcId="{77BC33E8-BD1A-4811-B87E-4C28A049C161}" destId="{C063D47F-E2FE-4261-A565-08DD5499BFA8}" srcOrd="0" destOrd="0" presId="urn:microsoft.com/office/officeart/2005/8/layout/target3"/>
    <dgm:cxn modelId="{108C23AE-87F7-4286-B357-9A9DC9F21FFD}" type="presOf" srcId="{DB02FE26-5E5B-4180-B8E0-46F60598F035}" destId="{866FABD1-81F3-40D8-BFE7-D99BEFAB2BDA}" srcOrd="0" destOrd="0" presId="urn:microsoft.com/office/officeart/2005/8/layout/target3"/>
    <dgm:cxn modelId="{4C6E0CAA-6AAF-405D-A18E-895FBBCC29C2}" srcId="{EC8CEA17-C0CD-4DC0-A191-CFF4F4382125}" destId="{DB02FE26-5E5B-4180-B8E0-46F60598F035}" srcOrd="2" destOrd="0" parTransId="{5F15018A-24D6-468B-87E5-8BAD1DF62B41}" sibTransId="{67FC76CB-3DD9-4577-8436-7545B5161D79}"/>
    <dgm:cxn modelId="{FED0D6E6-1968-4C69-B77F-9C9E7A32C9D1}" srcId="{EC8CEA17-C0CD-4DC0-A191-CFF4F4382125}" destId="{50ADA741-9945-4E8A-853D-F0B0B22EA5FE}" srcOrd="0" destOrd="0" parTransId="{8DA719F4-41A4-4FA2-98BE-239379B095DC}" sibTransId="{EEB26A7B-686E-4E24-B59C-19D9D009CBF3}"/>
    <dgm:cxn modelId="{DB42C2B2-CEEA-4694-B393-778C47F5A1C2}" type="presOf" srcId="{E9F2487B-AC3A-4684-911D-DD7D03A0CE6A}" destId="{2946D9CB-26C4-45DC-A33B-BD2DA9AF00CA}" srcOrd="0" destOrd="0" presId="urn:microsoft.com/office/officeart/2005/8/layout/target3"/>
    <dgm:cxn modelId="{B29313A5-7961-43AE-B1EF-98426CC5C200}" srcId="{EC8CEA17-C0CD-4DC0-A191-CFF4F4382125}" destId="{E9F2487B-AC3A-4684-911D-DD7D03A0CE6A}" srcOrd="3" destOrd="0" parTransId="{2F851DC7-D8B0-4F90-BCAE-36A0AF1239E7}" sibTransId="{DF07C943-5C17-4B1B-8F71-B3CE9A8F3060}"/>
    <dgm:cxn modelId="{A1E8B595-FA71-44EE-9D4C-3A67BEC41256}" type="presOf" srcId="{50ADA741-9945-4E8A-853D-F0B0B22EA5FE}" destId="{5D123DA1-7F44-47A7-84D2-3A4CEDDACACB}" srcOrd="0" destOrd="0" presId="urn:microsoft.com/office/officeart/2005/8/layout/target3"/>
    <dgm:cxn modelId="{86273E53-E098-412C-AD4F-7C3E311578EF}" type="presOf" srcId="{50ADA741-9945-4E8A-853D-F0B0B22EA5FE}" destId="{CFC6E18F-C196-4C79-922C-579A89520FA4}" srcOrd="1" destOrd="0" presId="urn:microsoft.com/office/officeart/2005/8/layout/target3"/>
    <dgm:cxn modelId="{E4E7941C-DEA2-4CCA-839A-356D7A0BC2CE}" type="presOf" srcId="{DB02FE26-5E5B-4180-B8E0-46F60598F035}" destId="{871EE272-125F-4EF5-BA7D-2DBCECF2A52F}" srcOrd="1" destOrd="0" presId="urn:microsoft.com/office/officeart/2005/8/layout/target3"/>
    <dgm:cxn modelId="{41C31C5B-386D-4267-9EBD-B50BFC8F7D83}" type="presOf" srcId="{77BC33E8-BD1A-4811-B87E-4C28A049C161}" destId="{C40955AD-DDED-4B00-BCFA-6C01FB6B489F}" srcOrd="1" destOrd="0" presId="urn:microsoft.com/office/officeart/2005/8/layout/target3"/>
    <dgm:cxn modelId="{05C90ADC-E25D-4C1F-A14E-93D3858293AC}" type="presParOf" srcId="{788D6326-6F15-423D-A27F-190765526537}" destId="{5DC6D784-D4C1-4302-9E11-BB4A8449299E}" srcOrd="0" destOrd="0" presId="urn:microsoft.com/office/officeart/2005/8/layout/target3"/>
    <dgm:cxn modelId="{5ACF468E-7FBC-4128-B5CE-3F2232C89CCA}" type="presParOf" srcId="{788D6326-6F15-423D-A27F-190765526537}" destId="{2C5F0A90-6D25-4A03-84E9-67CDC2384CA0}" srcOrd="1" destOrd="0" presId="urn:microsoft.com/office/officeart/2005/8/layout/target3"/>
    <dgm:cxn modelId="{400772B7-EF6B-4A54-8509-D959543A89D6}" type="presParOf" srcId="{788D6326-6F15-423D-A27F-190765526537}" destId="{5D123DA1-7F44-47A7-84D2-3A4CEDDACACB}" srcOrd="2" destOrd="0" presId="urn:microsoft.com/office/officeart/2005/8/layout/target3"/>
    <dgm:cxn modelId="{AA5D0A06-0D0E-48ED-9C59-D9CCAE39D408}" type="presParOf" srcId="{788D6326-6F15-423D-A27F-190765526537}" destId="{A4B83FAF-1C65-49C4-9E6F-B18D6F08807C}" srcOrd="3" destOrd="0" presId="urn:microsoft.com/office/officeart/2005/8/layout/target3"/>
    <dgm:cxn modelId="{E749972D-2DCD-4419-8051-BBCF0531A6ED}" type="presParOf" srcId="{788D6326-6F15-423D-A27F-190765526537}" destId="{D27B672A-9E59-419B-A5C2-9C7DAB580150}" srcOrd="4" destOrd="0" presId="urn:microsoft.com/office/officeart/2005/8/layout/target3"/>
    <dgm:cxn modelId="{7C1A343E-8A86-4656-A633-B814F48AAC2D}" type="presParOf" srcId="{788D6326-6F15-423D-A27F-190765526537}" destId="{C063D47F-E2FE-4261-A565-08DD5499BFA8}" srcOrd="5" destOrd="0" presId="urn:microsoft.com/office/officeart/2005/8/layout/target3"/>
    <dgm:cxn modelId="{D3CD4182-F72F-49BE-9959-19FA08C62090}" type="presParOf" srcId="{788D6326-6F15-423D-A27F-190765526537}" destId="{8C62BA56-D49E-4746-9EDC-C2E8CF817CB4}" srcOrd="6" destOrd="0" presId="urn:microsoft.com/office/officeart/2005/8/layout/target3"/>
    <dgm:cxn modelId="{87C293C3-9C81-4940-8E7E-5F7407844FAF}" type="presParOf" srcId="{788D6326-6F15-423D-A27F-190765526537}" destId="{1C2B53E7-1300-4AC6-B81A-D8FAB01E526F}" srcOrd="7" destOrd="0" presId="urn:microsoft.com/office/officeart/2005/8/layout/target3"/>
    <dgm:cxn modelId="{85C39ED1-E6D5-4EE7-B2AC-5403864FC4BE}" type="presParOf" srcId="{788D6326-6F15-423D-A27F-190765526537}" destId="{866FABD1-81F3-40D8-BFE7-D99BEFAB2BDA}" srcOrd="8" destOrd="0" presId="urn:microsoft.com/office/officeart/2005/8/layout/target3"/>
    <dgm:cxn modelId="{1FF6137D-7AC3-412E-B722-E2886E368D2C}" type="presParOf" srcId="{788D6326-6F15-423D-A27F-190765526537}" destId="{8FF23017-5BE7-4B74-94DB-64EE3140301B}" srcOrd="9" destOrd="0" presId="urn:microsoft.com/office/officeart/2005/8/layout/target3"/>
    <dgm:cxn modelId="{A63484A3-14B1-44FD-9A22-F262E4ADF29B}" type="presParOf" srcId="{788D6326-6F15-423D-A27F-190765526537}" destId="{0A8047EB-9A07-4670-B63E-275763242481}" srcOrd="10" destOrd="0" presId="urn:microsoft.com/office/officeart/2005/8/layout/target3"/>
    <dgm:cxn modelId="{0AF38D2F-F631-4F4E-B1BC-3F56698DE9AE}" type="presParOf" srcId="{788D6326-6F15-423D-A27F-190765526537}" destId="{2946D9CB-26C4-45DC-A33B-BD2DA9AF00CA}" srcOrd="11" destOrd="0" presId="urn:microsoft.com/office/officeart/2005/8/layout/target3"/>
    <dgm:cxn modelId="{D5BDC191-9270-43BA-AC0C-72D152BA5986}" type="presParOf" srcId="{788D6326-6F15-423D-A27F-190765526537}" destId="{CFC6E18F-C196-4C79-922C-579A89520FA4}" srcOrd="12" destOrd="0" presId="urn:microsoft.com/office/officeart/2005/8/layout/target3"/>
    <dgm:cxn modelId="{5DD84D21-CB59-4B45-8D96-13FAB5C4E3A9}" type="presParOf" srcId="{788D6326-6F15-423D-A27F-190765526537}" destId="{C40955AD-DDED-4B00-BCFA-6C01FB6B489F}" srcOrd="13" destOrd="0" presId="urn:microsoft.com/office/officeart/2005/8/layout/target3"/>
    <dgm:cxn modelId="{DB20218B-8122-477B-A216-04FD38FF64E5}" type="presParOf" srcId="{788D6326-6F15-423D-A27F-190765526537}" destId="{871EE272-125F-4EF5-BA7D-2DBCECF2A52F}" srcOrd="14" destOrd="0" presId="urn:microsoft.com/office/officeart/2005/8/layout/target3"/>
    <dgm:cxn modelId="{28CB4B1F-421D-4320-B320-7487EF7D7D59}" type="presParOf" srcId="{788D6326-6F15-423D-A27F-190765526537}" destId="{47BFD10F-5354-4467-BD0B-18317EF65C3B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79A3D0-27E6-4351-86CC-B93D48815618}" type="doc">
      <dgm:prSet loTypeId="urn:microsoft.com/office/officeart/2005/8/layout/vList5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907CC3F-D8EA-41C9-B990-5DFCA080EB81}">
      <dgm:prSet custT="1"/>
      <dgm:spPr/>
      <dgm:t>
        <a:bodyPr/>
        <a:lstStyle/>
        <a:p>
          <a:pPr rtl="0"/>
          <a:r>
            <a:rPr lang="ru-RU" sz="2400" b="1" dirty="0" smtClean="0">
              <a:solidFill>
                <a:srgbClr val="990000"/>
              </a:solidFill>
              <a:latin typeface="Bookman Old Style" panose="02050604050505020204" pitchFamily="18" charset="0"/>
            </a:rPr>
            <a:t>выбирать продукты с минимальным сроком годности</a:t>
          </a:r>
          <a:endParaRPr lang="ru-RU" sz="2400" dirty="0">
            <a:solidFill>
              <a:srgbClr val="990000"/>
            </a:solidFill>
            <a:latin typeface="Bookman Old Style" panose="02050604050505020204" pitchFamily="18" charset="0"/>
          </a:endParaRPr>
        </a:p>
      </dgm:t>
    </dgm:pt>
    <dgm:pt modelId="{6371340B-30EF-4D0D-99B3-D7F5E92FC10E}" type="parTrans" cxnId="{18012A22-C317-492C-9873-D2F92AE672BB}">
      <dgm:prSet/>
      <dgm:spPr/>
      <dgm:t>
        <a:bodyPr/>
        <a:lstStyle/>
        <a:p>
          <a:endParaRPr lang="ru-RU"/>
        </a:p>
      </dgm:t>
    </dgm:pt>
    <dgm:pt modelId="{37D31233-D226-42FF-BE89-BDD8FE39926F}" type="sibTrans" cxnId="{18012A22-C317-492C-9873-D2F92AE672BB}">
      <dgm:prSet/>
      <dgm:spPr/>
      <dgm:t>
        <a:bodyPr/>
        <a:lstStyle/>
        <a:p>
          <a:endParaRPr lang="ru-RU"/>
        </a:p>
      </dgm:t>
    </dgm:pt>
    <dgm:pt modelId="{23498370-8AC0-4D55-9811-1298DDEC566F}">
      <dgm:prSet custT="1"/>
      <dgm:spPr/>
      <dgm:t>
        <a:bodyPr/>
        <a:lstStyle/>
        <a:p>
          <a:pPr rtl="0"/>
          <a:r>
            <a:rPr lang="ru-RU" sz="2400" b="1" dirty="0" smtClean="0">
              <a:solidFill>
                <a:srgbClr val="990000"/>
              </a:solidFill>
              <a:latin typeface="Bookman Old Style" panose="02050604050505020204" pitchFamily="18" charset="0"/>
            </a:rPr>
            <a:t>отдавать предпочтение  баранине или говядине</a:t>
          </a:r>
          <a:endParaRPr lang="ru-RU" sz="2400" dirty="0">
            <a:solidFill>
              <a:srgbClr val="990000"/>
            </a:solidFill>
            <a:latin typeface="Bookman Old Style" panose="02050604050505020204" pitchFamily="18" charset="0"/>
          </a:endParaRPr>
        </a:p>
      </dgm:t>
    </dgm:pt>
    <dgm:pt modelId="{2706B5AD-7828-474F-A5D7-70C58334A92D}" type="parTrans" cxnId="{B864A414-EA0F-44D9-AC58-FFB558A301BD}">
      <dgm:prSet/>
      <dgm:spPr/>
      <dgm:t>
        <a:bodyPr/>
        <a:lstStyle/>
        <a:p>
          <a:endParaRPr lang="ru-RU"/>
        </a:p>
      </dgm:t>
    </dgm:pt>
    <dgm:pt modelId="{FC7BFF1E-D86B-4517-9DAD-2EA094B847A6}" type="sibTrans" cxnId="{B864A414-EA0F-44D9-AC58-FFB558A301BD}">
      <dgm:prSet/>
      <dgm:spPr/>
      <dgm:t>
        <a:bodyPr/>
        <a:lstStyle/>
        <a:p>
          <a:endParaRPr lang="ru-RU"/>
        </a:p>
      </dgm:t>
    </dgm:pt>
    <dgm:pt modelId="{AB421DE0-A2F5-49D1-B2DE-84533690595A}">
      <dgm:prSet custT="1"/>
      <dgm:spPr/>
      <dgm:t>
        <a:bodyPr/>
        <a:lstStyle/>
        <a:p>
          <a:pPr rtl="0"/>
          <a:r>
            <a:rPr lang="ru-RU" sz="2400" b="1" dirty="0" smtClean="0">
              <a:solidFill>
                <a:srgbClr val="990000"/>
              </a:solidFill>
              <a:latin typeface="Bookman Old Style" panose="02050604050505020204" pitchFamily="18" charset="0"/>
            </a:rPr>
            <a:t>вымачивать мясо в подсоленной воде </a:t>
          </a:r>
          <a:endParaRPr lang="ru-RU" sz="2400" dirty="0">
            <a:solidFill>
              <a:srgbClr val="990000"/>
            </a:solidFill>
            <a:latin typeface="Bookman Old Style" panose="02050604050505020204" pitchFamily="18" charset="0"/>
          </a:endParaRPr>
        </a:p>
      </dgm:t>
    </dgm:pt>
    <dgm:pt modelId="{3803AB59-CF6F-4F2E-970A-97BA19C9BCF3}" type="parTrans" cxnId="{00973191-9F4B-4192-A96B-414BF5590666}">
      <dgm:prSet/>
      <dgm:spPr/>
      <dgm:t>
        <a:bodyPr/>
        <a:lstStyle/>
        <a:p>
          <a:endParaRPr lang="ru-RU"/>
        </a:p>
      </dgm:t>
    </dgm:pt>
    <dgm:pt modelId="{31227BAF-B0BF-4852-B756-4A329DDBEA8F}" type="sibTrans" cxnId="{00973191-9F4B-4192-A96B-414BF5590666}">
      <dgm:prSet/>
      <dgm:spPr/>
      <dgm:t>
        <a:bodyPr/>
        <a:lstStyle/>
        <a:p>
          <a:endParaRPr lang="ru-RU"/>
        </a:p>
      </dgm:t>
    </dgm:pt>
    <dgm:pt modelId="{9165E7DA-FCE5-4439-81C4-FC41F52D8010}">
      <dgm:prSet custT="1"/>
      <dgm:spPr/>
      <dgm:t>
        <a:bodyPr/>
        <a:lstStyle/>
        <a:p>
          <a:pPr rtl="0"/>
          <a:r>
            <a:rPr lang="ru-RU" sz="2400" b="1" dirty="0" smtClean="0">
              <a:solidFill>
                <a:srgbClr val="990000"/>
              </a:solidFill>
              <a:latin typeface="Bookman Old Style" panose="02050604050505020204" pitchFamily="18" charset="0"/>
            </a:rPr>
            <a:t>отваривать мясо 20-30 минут, бульон сливать</a:t>
          </a:r>
          <a:endParaRPr lang="ru-RU" sz="2400" dirty="0">
            <a:solidFill>
              <a:srgbClr val="990000"/>
            </a:solidFill>
            <a:latin typeface="Bookman Old Style" panose="02050604050505020204" pitchFamily="18" charset="0"/>
          </a:endParaRPr>
        </a:p>
      </dgm:t>
    </dgm:pt>
    <dgm:pt modelId="{6194EDE4-D049-4CFF-AEE3-CDB7F5056F4A}" type="parTrans" cxnId="{E55E2991-3FE1-4BDB-A22B-79403D0DAF14}">
      <dgm:prSet/>
      <dgm:spPr/>
      <dgm:t>
        <a:bodyPr/>
        <a:lstStyle/>
        <a:p>
          <a:endParaRPr lang="ru-RU"/>
        </a:p>
      </dgm:t>
    </dgm:pt>
    <dgm:pt modelId="{0D363558-89F7-4198-949C-7E54EA4ED1C7}" type="sibTrans" cxnId="{E55E2991-3FE1-4BDB-A22B-79403D0DAF14}">
      <dgm:prSet/>
      <dgm:spPr/>
      <dgm:t>
        <a:bodyPr/>
        <a:lstStyle/>
        <a:p>
          <a:endParaRPr lang="ru-RU"/>
        </a:p>
      </dgm:t>
    </dgm:pt>
    <dgm:pt modelId="{42FBDCAA-80A1-4131-A6F5-9AC5B68E4321}">
      <dgm:prSet custT="1"/>
      <dgm:spPr/>
      <dgm:t>
        <a:bodyPr/>
        <a:lstStyle/>
        <a:p>
          <a:pPr rtl="0"/>
          <a:r>
            <a:rPr lang="ru-RU" sz="2400" b="1" dirty="0" smtClean="0">
              <a:solidFill>
                <a:srgbClr val="990000"/>
              </a:solidFill>
              <a:latin typeface="Bookman Old Style" panose="02050604050505020204" pitchFamily="18" charset="0"/>
            </a:rPr>
            <a:t>стараться реже покупать почки и печень</a:t>
          </a:r>
          <a:endParaRPr lang="ru-RU" sz="2400" dirty="0">
            <a:solidFill>
              <a:srgbClr val="990000"/>
            </a:solidFill>
            <a:latin typeface="Bookman Old Style" panose="02050604050505020204" pitchFamily="18" charset="0"/>
          </a:endParaRPr>
        </a:p>
      </dgm:t>
    </dgm:pt>
    <dgm:pt modelId="{B0D680B0-8860-402C-8225-CFEE3BDFEDE5}" type="parTrans" cxnId="{3D47423C-5C5A-4810-AD33-53FFFA0F25BF}">
      <dgm:prSet/>
      <dgm:spPr/>
      <dgm:t>
        <a:bodyPr/>
        <a:lstStyle/>
        <a:p>
          <a:endParaRPr lang="ru-RU"/>
        </a:p>
      </dgm:t>
    </dgm:pt>
    <dgm:pt modelId="{6ABE8510-2936-4D6B-8781-E07632034DA3}" type="sibTrans" cxnId="{3D47423C-5C5A-4810-AD33-53FFFA0F25BF}">
      <dgm:prSet/>
      <dgm:spPr/>
      <dgm:t>
        <a:bodyPr/>
        <a:lstStyle/>
        <a:p>
          <a:endParaRPr lang="ru-RU"/>
        </a:p>
      </dgm:t>
    </dgm:pt>
    <dgm:pt modelId="{54FE6E74-7C1B-475D-B68E-DD20DBD4829F}">
      <dgm:prSet custT="1"/>
      <dgm:spPr/>
      <dgm:t>
        <a:bodyPr/>
        <a:lstStyle/>
        <a:p>
          <a:pPr rtl="0"/>
          <a:r>
            <a:rPr lang="ru-RU" sz="2400" b="1" dirty="0" smtClean="0">
              <a:solidFill>
                <a:srgbClr val="990000"/>
              </a:solidFill>
              <a:latin typeface="Bookman Old Style" panose="02050604050505020204" pitchFamily="18" charset="0"/>
            </a:rPr>
            <a:t>не использовать куриную кожу</a:t>
          </a:r>
          <a:endParaRPr lang="ru-RU" sz="2400" dirty="0">
            <a:solidFill>
              <a:srgbClr val="990000"/>
            </a:solidFill>
            <a:latin typeface="Bookman Old Style" panose="02050604050505020204" pitchFamily="18" charset="0"/>
          </a:endParaRPr>
        </a:p>
      </dgm:t>
    </dgm:pt>
    <dgm:pt modelId="{32EF0BBB-C899-4437-A3B8-4F8018A111D3}" type="parTrans" cxnId="{3E42E5A1-6D48-4224-BDBF-DD771C0CBBDF}">
      <dgm:prSet/>
      <dgm:spPr/>
      <dgm:t>
        <a:bodyPr/>
        <a:lstStyle/>
        <a:p>
          <a:endParaRPr lang="ru-RU"/>
        </a:p>
      </dgm:t>
    </dgm:pt>
    <dgm:pt modelId="{D00AB692-6BE0-4806-9C21-187E784ED001}" type="sibTrans" cxnId="{3E42E5A1-6D48-4224-BDBF-DD771C0CBBDF}">
      <dgm:prSet/>
      <dgm:spPr/>
      <dgm:t>
        <a:bodyPr/>
        <a:lstStyle/>
        <a:p>
          <a:endParaRPr lang="ru-RU"/>
        </a:p>
      </dgm:t>
    </dgm:pt>
    <dgm:pt modelId="{032776CE-33AF-4253-86A0-07442932B9E6}" type="pres">
      <dgm:prSet presAssocID="{B479A3D0-27E6-4351-86CC-B93D4881561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9B0244-17C4-47A3-9D36-8C362385EC69}" type="pres">
      <dgm:prSet presAssocID="{E907CC3F-D8EA-41C9-B990-5DFCA080EB81}" presName="linNode" presStyleCnt="0"/>
      <dgm:spPr/>
    </dgm:pt>
    <dgm:pt modelId="{A28FFA54-9B25-4029-9C77-7BBA02613127}" type="pres">
      <dgm:prSet presAssocID="{E907CC3F-D8EA-41C9-B990-5DFCA080EB81}" presName="parentText" presStyleLbl="node1" presStyleIdx="0" presStyleCnt="6" custScaleX="27756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F85E1B-E8D2-45EE-875F-055E3C561ED7}" type="pres">
      <dgm:prSet presAssocID="{37D31233-D226-42FF-BE89-BDD8FE39926F}" presName="sp" presStyleCnt="0"/>
      <dgm:spPr/>
    </dgm:pt>
    <dgm:pt modelId="{AB2A400D-3EB6-4F2A-853B-C4388DA52EA1}" type="pres">
      <dgm:prSet presAssocID="{23498370-8AC0-4D55-9811-1298DDEC566F}" presName="linNode" presStyleCnt="0"/>
      <dgm:spPr/>
    </dgm:pt>
    <dgm:pt modelId="{169CD7C3-02B2-4FD0-B80F-138E96B974E9}" type="pres">
      <dgm:prSet presAssocID="{23498370-8AC0-4D55-9811-1298DDEC566F}" presName="parentText" presStyleLbl="node1" presStyleIdx="1" presStyleCnt="6" custScaleX="27756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52AE9A-95E8-40AC-A8B2-3F4B588B46D1}" type="pres">
      <dgm:prSet presAssocID="{FC7BFF1E-D86B-4517-9DAD-2EA094B847A6}" presName="sp" presStyleCnt="0"/>
      <dgm:spPr/>
    </dgm:pt>
    <dgm:pt modelId="{210C58A4-C658-4A4E-A0BA-BFE48BE348F6}" type="pres">
      <dgm:prSet presAssocID="{AB421DE0-A2F5-49D1-B2DE-84533690595A}" presName="linNode" presStyleCnt="0"/>
      <dgm:spPr/>
    </dgm:pt>
    <dgm:pt modelId="{2C21C95C-702F-4F45-8F4E-6C047C270985}" type="pres">
      <dgm:prSet presAssocID="{AB421DE0-A2F5-49D1-B2DE-84533690595A}" presName="parentText" presStyleLbl="node1" presStyleIdx="2" presStyleCnt="6" custScaleX="27756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7D267F-243D-42CE-9BB2-2151A34A4875}" type="pres">
      <dgm:prSet presAssocID="{31227BAF-B0BF-4852-B756-4A329DDBEA8F}" presName="sp" presStyleCnt="0"/>
      <dgm:spPr/>
    </dgm:pt>
    <dgm:pt modelId="{556C625F-9196-4FC6-B0A8-A27F266C0523}" type="pres">
      <dgm:prSet presAssocID="{9165E7DA-FCE5-4439-81C4-FC41F52D8010}" presName="linNode" presStyleCnt="0"/>
      <dgm:spPr/>
    </dgm:pt>
    <dgm:pt modelId="{194E2CED-DB0A-4D13-99DB-371991DBD938}" type="pres">
      <dgm:prSet presAssocID="{9165E7DA-FCE5-4439-81C4-FC41F52D8010}" presName="parentText" presStyleLbl="node1" presStyleIdx="3" presStyleCnt="6" custScaleX="27756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DDCF3B-6629-44D0-889B-DEEB885A587C}" type="pres">
      <dgm:prSet presAssocID="{0D363558-89F7-4198-949C-7E54EA4ED1C7}" presName="sp" presStyleCnt="0"/>
      <dgm:spPr/>
    </dgm:pt>
    <dgm:pt modelId="{937BCCB3-6782-4FD0-86DA-F5DEA73311ED}" type="pres">
      <dgm:prSet presAssocID="{42FBDCAA-80A1-4131-A6F5-9AC5B68E4321}" presName="linNode" presStyleCnt="0"/>
      <dgm:spPr/>
    </dgm:pt>
    <dgm:pt modelId="{4CFCA2D7-7DE1-4DE3-B306-784A4562811A}" type="pres">
      <dgm:prSet presAssocID="{42FBDCAA-80A1-4131-A6F5-9AC5B68E4321}" presName="parentText" presStyleLbl="node1" presStyleIdx="4" presStyleCnt="6" custScaleX="27756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DA1609-295B-4369-9FE2-AAE042110047}" type="pres">
      <dgm:prSet presAssocID="{6ABE8510-2936-4D6B-8781-E07632034DA3}" presName="sp" presStyleCnt="0"/>
      <dgm:spPr/>
    </dgm:pt>
    <dgm:pt modelId="{640DECA7-F48D-459F-9B10-D3336078DBCD}" type="pres">
      <dgm:prSet presAssocID="{54FE6E74-7C1B-475D-B68E-DD20DBD4829F}" presName="linNode" presStyleCnt="0"/>
      <dgm:spPr/>
    </dgm:pt>
    <dgm:pt modelId="{9F3A76D2-6E9F-482D-A4BB-6EC62AA80957}" type="pres">
      <dgm:prSet presAssocID="{54FE6E74-7C1B-475D-B68E-DD20DBD4829F}" presName="parentText" presStyleLbl="node1" presStyleIdx="5" presStyleCnt="6" custScaleX="27756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973191-9F4B-4192-A96B-414BF5590666}" srcId="{B479A3D0-27E6-4351-86CC-B93D48815618}" destId="{AB421DE0-A2F5-49D1-B2DE-84533690595A}" srcOrd="2" destOrd="0" parTransId="{3803AB59-CF6F-4F2E-970A-97BA19C9BCF3}" sibTransId="{31227BAF-B0BF-4852-B756-4A329DDBEA8F}"/>
    <dgm:cxn modelId="{DA2547CF-B5F8-46B5-9602-1530A4FC4DBA}" type="presOf" srcId="{9165E7DA-FCE5-4439-81C4-FC41F52D8010}" destId="{194E2CED-DB0A-4D13-99DB-371991DBD938}" srcOrd="0" destOrd="0" presId="urn:microsoft.com/office/officeart/2005/8/layout/vList5"/>
    <dgm:cxn modelId="{18012A22-C317-492C-9873-D2F92AE672BB}" srcId="{B479A3D0-27E6-4351-86CC-B93D48815618}" destId="{E907CC3F-D8EA-41C9-B990-5DFCA080EB81}" srcOrd="0" destOrd="0" parTransId="{6371340B-30EF-4D0D-99B3-D7F5E92FC10E}" sibTransId="{37D31233-D226-42FF-BE89-BDD8FE39926F}"/>
    <dgm:cxn modelId="{63A46712-57C1-4A38-89BC-626D74EF8854}" type="presOf" srcId="{E907CC3F-D8EA-41C9-B990-5DFCA080EB81}" destId="{A28FFA54-9B25-4029-9C77-7BBA02613127}" srcOrd="0" destOrd="0" presId="urn:microsoft.com/office/officeart/2005/8/layout/vList5"/>
    <dgm:cxn modelId="{8DE93B78-92A9-414A-BC83-9061300EBF04}" type="presOf" srcId="{54FE6E74-7C1B-475D-B68E-DD20DBD4829F}" destId="{9F3A76D2-6E9F-482D-A4BB-6EC62AA80957}" srcOrd="0" destOrd="0" presId="urn:microsoft.com/office/officeart/2005/8/layout/vList5"/>
    <dgm:cxn modelId="{7422BB70-F4E4-42EA-AC10-37D5D2902225}" type="presOf" srcId="{B479A3D0-27E6-4351-86CC-B93D48815618}" destId="{032776CE-33AF-4253-86A0-07442932B9E6}" srcOrd="0" destOrd="0" presId="urn:microsoft.com/office/officeart/2005/8/layout/vList5"/>
    <dgm:cxn modelId="{54FB7FF7-F193-414E-B6D9-886E7142FF2C}" type="presOf" srcId="{AB421DE0-A2F5-49D1-B2DE-84533690595A}" destId="{2C21C95C-702F-4F45-8F4E-6C047C270985}" srcOrd="0" destOrd="0" presId="urn:microsoft.com/office/officeart/2005/8/layout/vList5"/>
    <dgm:cxn modelId="{2DA83955-66CE-4311-B198-729CE24900BD}" type="presOf" srcId="{23498370-8AC0-4D55-9811-1298DDEC566F}" destId="{169CD7C3-02B2-4FD0-B80F-138E96B974E9}" srcOrd="0" destOrd="0" presId="urn:microsoft.com/office/officeart/2005/8/layout/vList5"/>
    <dgm:cxn modelId="{3D47423C-5C5A-4810-AD33-53FFFA0F25BF}" srcId="{B479A3D0-27E6-4351-86CC-B93D48815618}" destId="{42FBDCAA-80A1-4131-A6F5-9AC5B68E4321}" srcOrd="4" destOrd="0" parTransId="{B0D680B0-8860-402C-8225-CFEE3BDFEDE5}" sibTransId="{6ABE8510-2936-4D6B-8781-E07632034DA3}"/>
    <dgm:cxn modelId="{E55E2991-3FE1-4BDB-A22B-79403D0DAF14}" srcId="{B479A3D0-27E6-4351-86CC-B93D48815618}" destId="{9165E7DA-FCE5-4439-81C4-FC41F52D8010}" srcOrd="3" destOrd="0" parTransId="{6194EDE4-D049-4CFF-AEE3-CDB7F5056F4A}" sibTransId="{0D363558-89F7-4198-949C-7E54EA4ED1C7}"/>
    <dgm:cxn modelId="{CAC8F6D9-E441-4B73-B7EF-5F8E9E4F822C}" type="presOf" srcId="{42FBDCAA-80A1-4131-A6F5-9AC5B68E4321}" destId="{4CFCA2D7-7DE1-4DE3-B306-784A4562811A}" srcOrd="0" destOrd="0" presId="urn:microsoft.com/office/officeart/2005/8/layout/vList5"/>
    <dgm:cxn modelId="{3E42E5A1-6D48-4224-BDBF-DD771C0CBBDF}" srcId="{B479A3D0-27E6-4351-86CC-B93D48815618}" destId="{54FE6E74-7C1B-475D-B68E-DD20DBD4829F}" srcOrd="5" destOrd="0" parTransId="{32EF0BBB-C899-4437-A3B8-4F8018A111D3}" sibTransId="{D00AB692-6BE0-4806-9C21-187E784ED001}"/>
    <dgm:cxn modelId="{B864A414-EA0F-44D9-AC58-FFB558A301BD}" srcId="{B479A3D0-27E6-4351-86CC-B93D48815618}" destId="{23498370-8AC0-4D55-9811-1298DDEC566F}" srcOrd="1" destOrd="0" parTransId="{2706B5AD-7828-474F-A5D7-70C58334A92D}" sibTransId="{FC7BFF1E-D86B-4517-9DAD-2EA094B847A6}"/>
    <dgm:cxn modelId="{028AE069-F315-4E6D-91EF-0CD9FA90C9CA}" type="presParOf" srcId="{032776CE-33AF-4253-86A0-07442932B9E6}" destId="{049B0244-17C4-47A3-9D36-8C362385EC69}" srcOrd="0" destOrd="0" presId="urn:microsoft.com/office/officeart/2005/8/layout/vList5"/>
    <dgm:cxn modelId="{1E0ECA7E-72CE-4D84-B1A3-B89D68F11AC6}" type="presParOf" srcId="{049B0244-17C4-47A3-9D36-8C362385EC69}" destId="{A28FFA54-9B25-4029-9C77-7BBA02613127}" srcOrd="0" destOrd="0" presId="urn:microsoft.com/office/officeart/2005/8/layout/vList5"/>
    <dgm:cxn modelId="{71AE27A5-0D2F-423F-BAE3-A3C0B4F99565}" type="presParOf" srcId="{032776CE-33AF-4253-86A0-07442932B9E6}" destId="{32F85E1B-E8D2-45EE-875F-055E3C561ED7}" srcOrd="1" destOrd="0" presId="urn:microsoft.com/office/officeart/2005/8/layout/vList5"/>
    <dgm:cxn modelId="{B474AE6D-84F8-410A-B9D4-7398D5044850}" type="presParOf" srcId="{032776CE-33AF-4253-86A0-07442932B9E6}" destId="{AB2A400D-3EB6-4F2A-853B-C4388DA52EA1}" srcOrd="2" destOrd="0" presId="urn:microsoft.com/office/officeart/2005/8/layout/vList5"/>
    <dgm:cxn modelId="{C019194E-963D-4C65-B7D0-6965C33FC9F6}" type="presParOf" srcId="{AB2A400D-3EB6-4F2A-853B-C4388DA52EA1}" destId="{169CD7C3-02B2-4FD0-B80F-138E96B974E9}" srcOrd="0" destOrd="0" presId="urn:microsoft.com/office/officeart/2005/8/layout/vList5"/>
    <dgm:cxn modelId="{BDE6DB9F-5263-4655-9DCE-14B4BB2985BA}" type="presParOf" srcId="{032776CE-33AF-4253-86A0-07442932B9E6}" destId="{3F52AE9A-95E8-40AC-A8B2-3F4B588B46D1}" srcOrd="3" destOrd="0" presId="urn:microsoft.com/office/officeart/2005/8/layout/vList5"/>
    <dgm:cxn modelId="{CE2B27DF-B6F5-4499-87BB-5251D4627045}" type="presParOf" srcId="{032776CE-33AF-4253-86A0-07442932B9E6}" destId="{210C58A4-C658-4A4E-A0BA-BFE48BE348F6}" srcOrd="4" destOrd="0" presId="urn:microsoft.com/office/officeart/2005/8/layout/vList5"/>
    <dgm:cxn modelId="{F0893A28-936A-4683-B48D-DD0CC3F401B6}" type="presParOf" srcId="{210C58A4-C658-4A4E-A0BA-BFE48BE348F6}" destId="{2C21C95C-702F-4F45-8F4E-6C047C270985}" srcOrd="0" destOrd="0" presId="urn:microsoft.com/office/officeart/2005/8/layout/vList5"/>
    <dgm:cxn modelId="{6713A394-3A28-49CC-ACD4-BD08E39D2131}" type="presParOf" srcId="{032776CE-33AF-4253-86A0-07442932B9E6}" destId="{D17D267F-243D-42CE-9BB2-2151A34A4875}" srcOrd="5" destOrd="0" presId="urn:microsoft.com/office/officeart/2005/8/layout/vList5"/>
    <dgm:cxn modelId="{6019A044-1205-4B77-93CB-F80B6808668E}" type="presParOf" srcId="{032776CE-33AF-4253-86A0-07442932B9E6}" destId="{556C625F-9196-4FC6-B0A8-A27F266C0523}" srcOrd="6" destOrd="0" presId="urn:microsoft.com/office/officeart/2005/8/layout/vList5"/>
    <dgm:cxn modelId="{ED383D24-4FE6-4176-903E-12469221C1FD}" type="presParOf" srcId="{556C625F-9196-4FC6-B0A8-A27F266C0523}" destId="{194E2CED-DB0A-4D13-99DB-371991DBD938}" srcOrd="0" destOrd="0" presId="urn:microsoft.com/office/officeart/2005/8/layout/vList5"/>
    <dgm:cxn modelId="{F087D015-4847-43B6-9757-72F2D88A2A54}" type="presParOf" srcId="{032776CE-33AF-4253-86A0-07442932B9E6}" destId="{D6DDCF3B-6629-44D0-889B-DEEB885A587C}" srcOrd="7" destOrd="0" presId="urn:microsoft.com/office/officeart/2005/8/layout/vList5"/>
    <dgm:cxn modelId="{637A03D7-54E4-481A-B3AA-301B969D5322}" type="presParOf" srcId="{032776CE-33AF-4253-86A0-07442932B9E6}" destId="{937BCCB3-6782-4FD0-86DA-F5DEA73311ED}" srcOrd="8" destOrd="0" presId="urn:microsoft.com/office/officeart/2005/8/layout/vList5"/>
    <dgm:cxn modelId="{69C6FDB0-E28F-4E8F-A501-E5A73853380E}" type="presParOf" srcId="{937BCCB3-6782-4FD0-86DA-F5DEA73311ED}" destId="{4CFCA2D7-7DE1-4DE3-B306-784A4562811A}" srcOrd="0" destOrd="0" presId="urn:microsoft.com/office/officeart/2005/8/layout/vList5"/>
    <dgm:cxn modelId="{2B67ECEE-DD20-4FCA-AD8E-5E8381CAC208}" type="presParOf" srcId="{032776CE-33AF-4253-86A0-07442932B9E6}" destId="{ACDA1609-295B-4369-9FE2-AAE042110047}" srcOrd="9" destOrd="0" presId="urn:microsoft.com/office/officeart/2005/8/layout/vList5"/>
    <dgm:cxn modelId="{7E654221-7D8A-41DD-9505-4CB88040225F}" type="presParOf" srcId="{032776CE-33AF-4253-86A0-07442932B9E6}" destId="{640DECA7-F48D-459F-9B10-D3336078DBCD}" srcOrd="10" destOrd="0" presId="urn:microsoft.com/office/officeart/2005/8/layout/vList5"/>
    <dgm:cxn modelId="{7C3D295C-D184-44F0-8D5F-B11AD639DC11}" type="presParOf" srcId="{640DECA7-F48D-459F-9B10-D3336078DBCD}" destId="{9F3A76D2-6E9F-482D-A4BB-6EC62AA80957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6A0EE7-1E21-4DAF-9E51-AFAE09A6350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77DD8B-3D10-4939-BCD9-2F9A5E024E64}">
      <dgm:prSet custT="1"/>
      <dgm:spPr/>
      <dgm:t>
        <a:bodyPr/>
        <a:lstStyle/>
        <a:p>
          <a:pPr rtl="0"/>
          <a:r>
            <a:rPr lang="ru-RU" sz="2800" b="0" dirty="0" smtClean="0">
              <a:latin typeface="+mn-lt"/>
            </a:rPr>
            <a:t>возраста </a:t>
          </a:r>
          <a:endParaRPr lang="ru-RU" sz="2800" b="0" dirty="0">
            <a:latin typeface="+mn-lt"/>
          </a:endParaRPr>
        </a:p>
      </dgm:t>
    </dgm:pt>
    <dgm:pt modelId="{B6B845E0-9756-4253-A905-FEA831B299F1}" type="parTrans" cxnId="{72C719F5-6298-4B97-B227-2CFE98FFFF43}">
      <dgm:prSet/>
      <dgm:spPr/>
      <dgm:t>
        <a:bodyPr/>
        <a:lstStyle/>
        <a:p>
          <a:endParaRPr lang="ru-RU"/>
        </a:p>
      </dgm:t>
    </dgm:pt>
    <dgm:pt modelId="{8EBD7B97-16A5-4DC6-BF02-A2F4450654C1}" type="sibTrans" cxnId="{72C719F5-6298-4B97-B227-2CFE98FFFF43}">
      <dgm:prSet/>
      <dgm:spPr/>
      <dgm:t>
        <a:bodyPr/>
        <a:lstStyle/>
        <a:p>
          <a:endParaRPr lang="ru-RU"/>
        </a:p>
      </dgm:t>
    </dgm:pt>
    <dgm:pt modelId="{99891DD8-65F6-4F0D-A690-D0740C382D1B}">
      <dgm:prSet custT="1"/>
      <dgm:spPr/>
      <dgm:t>
        <a:bodyPr/>
        <a:lstStyle/>
        <a:p>
          <a:pPr rtl="0"/>
          <a:r>
            <a:rPr lang="ru-RU" sz="2800" b="0" dirty="0" smtClean="0">
              <a:latin typeface="+mn-lt"/>
            </a:rPr>
            <a:t>пола </a:t>
          </a:r>
          <a:endParaRPr lang="ru-RU" sz="2800" b="0" dirty="0">
            <a:latin typeface="+mn-lt"/>
          </a:endParaRPr>
        </a:p>
      </dgm:t>
    </dgm:pt>
    <dgm:pt modelId="{A2AAC63C-9D31-4A7E-92BD-394D14035405}" type="parTrans" cxnId="{15C8979E-E807-4193-BE3C-6929D139C1CC}">
      <dgm:prSet/>
      <dgm:spPr/>
      <dgm:t>
        <a:bodyPr/>
        <a:lstStyle/>
        <a:p>
          <a:endParaRPr lang="ru-RU"/>
        </a:p>
      </dgm:t>
    </dgm:pt>
    <dgm:pt modelId="{818851D9-45E7-4374-8142-7936F1D380B1}" type="sibTrans" cxnId="{15C8979E-E807-4193-BE3C-6929D139C1CC}">
      <dgm:prSet/>
      <dgm:spPr/>
      <dgm:t>
        <a:bodyPr/>
        <a:lstStyle/>
        <a:p>
          <a:endParaRPr lang="ru-RU"/>
        </a:p>
      </dgm:t>
    </dgm:pt>
    <dgm:pt modelId="{BA987C4E-EE89-4598-AB58-6C9713B3782D}">
      <dgm:prSet/>
      <dgm:spPr/>
      <dgm:t>
        <a:bodyPr/>
        <a:lstStyle/>
        <a:p>
          <a:pPr rtl="0"/>
          <a:r>
            <a:rPr lang="ru-RU" b="0" dirty="0" smtClean="0"/>
            <a:t>образа жизни </a:t>
          </a:r>
          <a:endParaRPr lang="ru-RU" b="0" dirty="0"/>
        </a:p>
      </dgm:t>
    </dgm:pt>
    <dgm:pt modelId="{44614CFA-74F1-46C3-A776-90E36F9165AD}" type="parTrans" cxnId="{F13BC7BA-6016-46B3-B916-54BA7C23CE35}">
      <dgm:prSet/>
      <dgm:spPr/>
      <dgm:t>
        <a:bodyPr/>
        <a:lstStyle/>
        <a:p>
          <a:endParaRPr lang="ru-RU"/>
        </a:p>
      </dgm:t>
    </dgm:pt>
    <dgm:pt modelId="{4782C6FB-11AA-4951-9B6B-1C076E91AE57}" type="sibTrans" cxnId="{F13BC7BA-6016-46B3-B916-54BA7C23CE35}">
      <dgm:prSet/>
      <dgm:spPr/>
      <dgm:t>
        <a:bodyPr/>
        <a:lstStyle/>
        <a:p>
          <a:endParaRPr lang="ru-RU"/>
        </a:p>
      </dgm:t>
    </dgm:pt>
    <dgm:pt modelId="{3913D254-1FBD-432C-9C3B-86E15CE4E298}">
      <dgm:prSet/>
      <dgm:spPr/>
      <dgm:t>
        <a:bodyPr/>
        <a:lstStyle/>
        <a:p>
          <a:pPr rtl="0"/>
          <a:r>
            <a:rPr lang="ru-RU" b="0" dirty="0" smtClean="0"/>
            <a:t>физической активности</a:t>
          </a:r>
          <a:endParaRPr lang="ru-RU" b="0" dirty="0"/>
        </a:p>
      </dgm:t>
    </dgm:pt>
    <dgm:pt modelId="{5ABEE047-41A0-47C8-9D20-16794E4AD5A8}" type="parTrans" cxnId="{41937BBC-20F7-4CE2-A195-CC3705EA2CE0}">
      <dgm:prSet/>
      <dgm:spPr/>
      <dgm:t>
        <a:bodyPr/>
        <a:lstStyle/>
        <a:p>
          <a:endParaRPr lang="ru-RU"/>
        </a:p>
      </dgm:t>
    </dgm:pt>
    <dgm:pt modelId="{97793F28-2FA5-4FA9-9CB9-8487CFBBAEF8}" type="sibTrans" cxnId="{41937BBC-20F7-4CE2-A195-CC3705EA2CE0}">
      <dgm:prSet/>
      <dgm:spPr/>
      <dgm:t>
        <a:bodyPr/>
        <a:lstStyle/>
        <a:p>
          <a:endParaRPr lang="ru-RU"/>
        </a:p>
      </dgm:t>
    </dgm:pt>
    <dgm:pt modelId="{697A9D30-6F86-4384-A06F-60A97857C3FD}" type="pres">
      <dgm:prSet presAssocID="{9B6A0EE7-1E21-4DAF-9E51-AFAE09A6350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8E3645-E72C-4D3F-98A2-65BBCDCFFBDE}" type="pres">
      <dgm:prSet presAssocID="{5177DD8B-3D10-4939-BCD9-2F9A5E024E64}" presName="linNode" presStyleCnt="0"/>
      <dgm:spPr/>
    </dgm:pt>
    <dgm:pt modelId="{4A0D4480-F1FF-4A2A-BCBB-5EDFB60F9DF4}" type="pres">
      <dgm:prSet presAssocID="{5177DD8B-3D10-4939-BCD9-2F9A5E024E64}" presName="parentText" presStyleLbl="node1" presStyleIdx="0" presStyleCnt="4" custScaleX="273465" custScaleY="1782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A1B957-21DA-4CD8-BDB1-CD18DC28C02A}" type="pres">
      <dgm:prSet presAssocID="{8EBD7B97-16A5-4DC6-BF02-A2F4450654C1}" presName="sp" presStyleCnt="0"/>
      <dgm:spPr/>
    </dgm:pt>
    <dgm:pt modelId="{05604E8F-B5E1-411F-8ABE-26546B535A49}" type="pres">
      <dgm:prSet presAssocID="{99891DD8-65F6-4F0D-A690-D0740C382D1B}" presName="linNode" presStyleCnt="0"/>
      <dgm:spPr/>
    </dgm:pt>
    <dgm:pt modelId="{A1C0473C-E192-4693-9E0B-21F2164AF5AC}" type="pres">
      <dgm:prSet presAssocID="{99891DD8-65F6-4F0D-A690-D0740C382D1B}" presName="parentText" presStyleLbl="node1" presStyleIdx="1" presStyleCnt="4" custScaleX="277778" custScaleY="203706" custLinFactNeighborX="-4558" custLinFactNeighborY="870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701C9A-3FAD-455B-BB6F-5A74A3A5845B}" type="pres">
      <dgm:prSet presAssocID="{818851D9-45E7-4374-8142-7936F1D380B1}" presName="sp" presStyleCnt="0"/>
      <dgm:spPr/>
    </dgm:pt>
    <dgm:pt modelId="{907D5702-D8C3-46E4-9E43-684C6964A2A1}" type="pres">
      <dgm:prSet presAssocID="{BA987C4E-EE89-4598-AB58-6C9713B3782D}" presName="linNode" presStyleCnt="0"/>
      <dgm:spPr/>
    </dgm:pt>
    <dgm:pt modelId="{3543B1B2-DC5A-4D47-9EAE-96379778DE4E}" type="pres">
      <dgm:prSet presAssocID="{BA987C4E-EE89-4598-AB58-6C9713B3782D}" presName="parentText" presStyleLbl="node1" presStyleIdx="2" presStyleCnt="4" custScaleX="277778" custScaleY="216926" custLinFactNeighborX="4188" custLinFactNeighborY="-1424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066E1E-744D-4D80-B8EE-2EC924BBB466}" type="pres">
      <dgm:prSet presAssocID="{4782C6FB-11AA-4951-9B6B-1C076E91AE57}" presName="sp" presStyleCnt="0"/>
      <dgm:spPr/>
    </dgm:pt>
    <dgm:pt modelId="{E4FB1587-3101-4135-A3AF-A9F217A1C975}" type="pres">
      <dgm:prSet presAssocID="{3913D254-1FBD-432C-9C3B-86E15CE4E298}" presName="linNode" presStyleCnt="0"/>
      <dgm:spPr/>
    </dgm:pt>
    <dgm:pt modelId="{0DD91D52-77CB-47D1-9110-66D577922852}" type="pres">
      <dgm:prSet presAssocID="{3913D254-1FBD-432C-9C3B-86E15CE4E298}" presName="parentText" presStyleLbl="node1" presStyleIdx="3" presStyleCnt="4" custScaleX="278049" custScaleY="291812" custLinFactNeighborX="0" custLinFactNeighborY="-1002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937BBC-20F7-4CE2-A195-CC3705EA2CE0}" srcId="{9B6A0EE7-1E21-4DAF-9E51-AFAE09A63509}" destId="{3913D254-1FBD-432C-9C3B-86E15CE4E298}" srcOrd="3" destOrd="0" parTransId="{5ABEE047-41A0-47C8-9D20-16794E4AD5A8}" sibTransId="{97793F28-2FA5-4FA9-9CB9-8487CFBBAEF8}"/>
    <dgm:cxn modelId="{F3B94415-A4D4-400D-BE2B-64A9A9D2A3D8}" type="presOf" srcId="{5177DD8B-3D10-4939-BCD9-2F9A5E024E64}" destId="{4A0D4480-F1FF-4A2A-BCBB-5EDFB60F9DF4}" srcOrd="0" destOrd="0" presId="urn:microsoft.com/office/officeart/2005/8/layout/vList5"/>
    <dgm:cxn modelId="{15C8979E-E807-4193-BE3C-6929D139C1CC}" srcId="{9B6A0EE7-1E21-4DAF-9E51-AFAE09A63509}" destId="{99891DD8-65F6-4F0D-A690-D0740C382D1B}" srcOrd="1" destOrd="0" parTransId="{A2AAC63C-9D31-4A7E-92BD-394D14035405}" sibTransId="{818851D9-45E7-4374-8142-7936F1D380B1}"/>
    <dgm:cxn modelId="{78F0D8BF-F6C8-4B67-9833-FDB7F85A6D62}" type="presOf" srcId="{9B6A0EE7-1E21-4DAF-9E51-AFAE09A63509}" destId="{697A9D30-6F86-4384-A06F-60A97857C3FD}" srcOrd="0" destOrd="0" presId="urn:microsoft.com/office/officeart/2005/8/layout/vList5"/>
    <dgm:cxn modelId="{5F3486CA-D26E-4568-8A82-C7BC3D536038}" type="presOf" srcId="{3913D254-1FBD-432C-9C3B-86E15CE4E298}" destId="{0DD91D52-77CB-47D1-9110-66D577922852}" srcOrd="0" destOrd="0" presId="urn:microsoft.com/office/officeart/2005/8/layout/vList5"/>
    <dgm:cxn modelId="{F13BC7BA-6016-46B3-B916-54BA7C23CE35}" srcId="{9B6A0EE7-1E21-4DAF-9E51-AFAE09A63509}" destId="{BA987C4E-EE89-4598-AB58-6C9713B3782D}" srcOrd="2" destOrd="0" parTransId="{44614CFA-74F1-46C3-A776-90E36F9165AD}" sibTransId="{4782C6FB-11AA-4951-9B6B-1C076E91AE57}"/>
    <dgm:cxn modelId="{549978F6-1C79-432D-B9FA-6FF7D2253E7E}" type="presOf" srcId="{99891DD8-65F6-4F0D-A690-D0740C382D1B}" destId="{A1C0473C-E192-4693-9E0B-21F2164AF5AC}" srcOrd="0" destOrd="0" presId="urn:microsoft.com/office/officeart/2005/8/layout/vList5"/>
    <dgm:cxn modelId="{72C719F5-6298-4B97-B227-2CFE98FFFF43}" srcId="{9B6A0EE7-1E21-4DAF-9E51-AFAE09A63509}" destId="{5177DD8B-3D10-4939-BCD9-2F9A5E024E64}" srcOrd="0" destOrd="0" parTransId="{B6B845E0-9756-4253-A905-FEA831B299F1}" sibTransId="{8EBD7B97-16A5-4DC6-BF02-A2F4450654C1}"/>
    <dgm:cxn modelId="{47AC03E2-F54E-4F08-BD97-96E33B4813A0}" type="presOf" srcId="{BA987C4E-EE89-4598-AB58-6C9713B3782D}" destId="{3543B1B2-DC5A-4D47-9EAE-96379778DE4E}" srcOrd="0" destOrd="0" presId="urn:microsoft.com/office/officeart/2005/8/layout/vList5"/>
    <dgm:cxn modelId="{EE1B8D1D-203D-4880-A935-665F92E7A1E0}" type="presParOf" srcId="{697A9D30-6F86-4384-A06F-60A97857C3FD}" destId="{3A8E3645-E72C-4D3F-98A2-65BBCDCFFBDE}" srcOrd="0" destOrd="0" presId="urn:microsoft.com/office/officeart/2005/8/layout/vList5"/>
    <dgm:cxn modelId="{CDC06B06-6461-4A17-8CD6-0BA0545D3D3A}" type="presParOf" srcId="{3A8E3645-E72C-4D3F-98A2-65BBCDCFFBDE}" destId="{4A0D4480-F1FF-4A2A-BCBB-5EDFB60F9DF4}" srcOrd="0" destOrd="0" presId="urn:microsoft.com/office/officeart/2005/8/layout/vList5"/>
    <dgm:cxn modelId="{A73E964F-C9D1-47F8-A9B2-18D1371223F7}" type="presParOf" srcId="{697A9D30-6F86-4384-A06F-60A97857C3FD}" destId="{2FA1B957-21DA-4CD8-BDB1-CD18DC28C02A}" srcOrd="1" destOrd="0" presId="urn:microsoft.com/office/officeart/2005/8/layout/vList5"/>
    <dgm:cxn modelId="{0EDC7E0A-B762-4292-A792-3D4D61543DC8}" type="presParOf" srcId="{697A9D30-6F86-4384-A06F-60A97857C3FD}" destId="{05604E8F-B5E1-411F-8ABE-26546B535A49}" srcOrd="2" destOrd="0" presId="urn:microsoft.com/office/officeart/2005/8/layout/vList5"/>
    <dgm:cxn modelId="{9FB56493-3858-4C82-B929-68B64DF88174}" type="presParOf" srcId="{05604E8F-B5E1-411F-8ABE-26546B535A49}" destId="{A1C0473C-E192-4693-9E0B-21F2164AF5AC}" srcOrd="0" destOrd="0" presId="urn:microsoft.com/office/officeart/2005/8/layout/vList5"/>
    <dgm:cxn modelId="{CA8FD7F7-3967-4830-A6D6-5B9EE5077385}" type="presParOf" srcId="{697A9D30-6F86-4384-A06F-60A97857C3FD}" destId="{7F701C9A-3FAD-455B-BB6F-5A74A3A5845B}" srcOrd="3" destOrd="0" presId="urn:microsoft.com/office/officeart/2005/8/layout/vList5"/>
    <dgm:cxn modelId="{F250F0CC-006C-489E-8125-0046F6712630}" type="presParOf" srcId="{697A9D30-6F86-4384-A06F-60A97857C3FD}" destId="{907D5702-D8C3-46E4-9E43-684C6964A2A1}" srcOrd="4" destOrd="0" presId="urn:microsoft.com/office/officeart/2005/8/layout/vList5"/>
    <dgm:cxn modelId="{410A8291-F84C-4A29-9BE6-700AF7B6D0A1}" type="presParOf" srcId="{907D5702-D8C3-46E4-9E43-684C6964A2A1}" destId="{3543B1B2-DC5A-4D47-9EAE-96379778DE4E}" srcOrd="0" destOrd="0" presId="urn:microsoft.com/office/officeart/2005/8/layout/vList5"/>
    <dgm:cxn modelId="{04255A0D-A9B1-445E-A813-C67DA4FD0303}" type="presParOf" srcId="{697A9D30-6F86-4384-A06F-60A97857C3FD}" destId="{23066E1E-744D-4D80-B8EE-2EC924BBB466}" srcOrd="5" destOrd="0" presId="urn:microsoft.com/office/officeart/2005/8/layout/vList5"/>
    <dgm:cxn modelId="{BF7C792B-67FC-425F-9C23-6B8B3781636F}" type="presParOf" srcId="{697A9D30-6F86-4384-A06F-60A97857C3FD}" destId="{E4FB1587-3101-4135-A3AF-A9F217A1C975}" srcOrd="6" destOrd="0" presId="urn:microsoft.com/office/officeart/2005/8/layout/vList5"/>
    <dgm:cxn modelId="{A0DD26C6-ED7F-4870-9315-04FA0CBEC9E2}" type="presParOf" srcId="{E4FB1587-3101-4135-A3AF-A9F217A1C975}" destId="{0DD91D52-77CB-47D1-9110-66D57792285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4A8EB58-C93B-42D2-9C38-C02446AB06BB}" type="doc">
      <dgm:prSet loTypeId="urn:microsoft.com/office/officeart/2005/8/layout/target3" loCatId="relationship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F92759CC-1EA3-41F2-A63D-D174C599B78E}">
      <dgm:prSet/>
      <dgm:spPr>
        <a:solidFill>
          <a:schemeClr val="accent6">
            <a:lumMod val="75000"/>
          </a:schemeClr>
        </a:solidFill>
      </dgm:spPr>
      <dgm:t>
        <a:bodyPr>
          <a:prstTxWarp prst="textPlain">
            <a:avLst/>
          </a:prstTxWarp>
        </a:bodyPr>
        <a:lstStyle/>
        <a:p>
          <a:pPr rtl="0"/>
          <a:r>
            <a:rPr lang="ru-RU" b="1" dirty="0" smtClean="0">
              <a:solidFill>
                <a:schemeClr val="bg1"/>
              </a:solidFill>
            </a:rPr>
            <a:t>Органы судебной власти и прокуратуры</a:t>
          </a:r>
          <a:endParaRPr lang="ru-RU" dirty="0">
            <a:solidFill>
              <a:schemeClr val="bg1"/>
            </a:solidFill>
          </a:endParaRPr>
        </a:p>
      </dgm:t>
    </dgm:pt>
    <dgm:pt modelId="{38B61FB0-E04B-4129-8C1A-70C0606B2F1F}" type="parTrans" cxnId="{829BE8CF-F9BD-47C3-835F-220D4425CD64}">
      <dgm:prSet/>
      <dgm:spPr/>
      <dgm:t>
        <a:bodyPr/>
        <a:lstStyle/>
        <a:p>
          <a:endParaRPr lang="ru-RU"/>
        </a:p>
      </dgm:t>
    </dgm:pt>
    <dgm:pt modelId="{4993717B-A487-4A73-A484-1DDEC74B1010}" type="sibTrans" cxnId="{829BE8CF-F9BD-47C3-835F-220D4425CD64}">
      <dgm:prSet/>
      <dgm:spPr/>
      <dgm:t>
        <a:bodyPr/>
        <a:lstStyle/>
        <a:p>
          <a:endParaRPr lang="ru-RU"/>
        </a:p>
      </dgm:t>
    </dgm:pt>
    <dgm:pt modelId="{9D2882A8-A596-4664-9608-EF1B43912838}">
      <dgm:prSet custT="1"/>
      <dgm:spPr>
        <a:solidFill>
          <a:schemeClr val="accent3">
            <a:lumMod val="75000"/>
          </a:schemeClr>
        </a:solidFill>
      </dgm:spPr>
      <dgm:t>
        <a:bodyPr>
          <a:prstTxWarp prst="textPlain">
            <a:avLst/>
          </a:prstTxWarp>
        </a:bodyPr>
        <a:lstStyle/>
        <a:p>
          <a:pPr rtl="0">
            <a:lnSpc>
              <a:spcPct val="150000"/>
            </a:lnSpc>
          </a:pPr>
          <a:r>
            <a:rPr lang="ru-RU" sz="1600" b="1" dirty="0" smtClean="0">
              <a:solidFill>
                <a:schemeClr val="bg1"/>
              </a:solidFill>
            </a:rPr>
            <a:t>Общественные организации</a:t>
          </a:r>
          <a:endParaRPr lang="ru-RU" sz="1600" dirty="0">
            <a:solidFill>
              <a:schemeClr val="bg1"/>
            </a:solidFill>
          </a:endParaRPr>
        </a:p>
      </dgm:t>
    </dgm:pt>
    <dgm:pt modelId="{488D45CC-1A90-44F6-8271-A6A8F0D076FF}" type="parTrans" cxnId="{81C80C3E-1516-428E-B312-B028FBA1B40C}">
      <dgm:prSet/>
      <dgm:spPr/>
      <dgm:t>
        <a:bodyPr/>
        <a:lstStyle/>
        <a:p>
          <a:endParaRPr lang="ru-RU"/>
        </a:p>
      </dgm:t>
    </dgm:pt>
    <dgm:pt modelId="{A7E995C0-338D-4381-A984-E60C77F4466E}" type="sibTrans" cxnId="{81C80C3E-1516-428E-B312-B028FBA1B40C}">
      <dgm:prSet/>
      <dgm:spPr/>
      <dgm:t>
        <a:bodyPr/>
        <a:lstStyle/>
        <a:p>
          <a:endParaRPr lang="ru-RU"/>
        </a:p>
      </dgm:t>
    </dgm:pt>
    <dgm:pt modelId="{C980579C-1B33-4DF4-82A5-81265210387C}">
      <dgm:prSet/>
      <dgm:spPr>
        <a:solidFill>
          <a:srgbClr val="FF9900">
            <a:alpha val="89804"/>
          </a:srgbClr>
        </a:solidFill>
      </dgm:spPr>
      <dgm:t>
        <a:bodyPr>
          <a:prstTxWarp prst="textPlain">
            <a:avLst/>
          </a:prstTxWarp>
        </a:bodyPr>
        <a:lstStyle/>
        <a:p>
          <a:pPr rtl="0"/>
          <a:r>
            <a:rPr lang="ru-RU" b="1" dirty="0" smtClean="0">
              <a:solidFill>
                <a:schemeClr val="bg1"/>
              </a:solidFill>
            </a:rPr>
            <a:t>Экспертные организации </a:t>
          </a:r>
          <a:endParaRPr lang="ru-RU" dirty="0">
            <a:solidFill>
              <a:schemeClr val="bg1"/>
            </a:solidFill>
          </a:endParaRPr>
        </a:p>
      </dgm:t>
    </dgm:pt>
    <dgm:pt modelId="{EF95E37A-9B0A-458F-8435-97E3392B1E1E}" type="parTrans" cxnId="{F0BD9C03-28C4-411E-AF9C-D081F5CF5E63}">
      <dgm:prSet/>
      <dgm:spPr/>
      <dgm:t>
        <a:bodyPr/>
        <a:lstStyle/>
        <a:p>
          <a:endParaRPr lang="ru-RU"/>
        </a:p>
      </dgm:t>
    </dgm:pt>
    <dgm:pt modelId="{CE59BE46-7C2E-4D5C-80FC-7FFDCF8C7385}" type="sibTrans" cxnId="{F0BD9C03-28C4-411E-AF9C-D081F5CF5E63}">
      <dgm:prSet/>
      <dgm:spPr/>
      <dgm:t>
        <a:bodyPr/>
        <a:lstStyle/>
        <a:p>
          <a:endParaRPr lang="ru-RU"/>
        </a:p>
      </dgm:t>
    </dgm:pt>
    <dgm:pt modelId="{BF4D0CC5-6EB8-408C-9D4C-8EE23778429A}">
      <dgm:prSet/>
      <dgm:spPr>
        <a:solidFill>
          <a:schemeClr val="accent3">
            <a:lumMod val="75000"/>
          </a:schemeClr>
        </a:solidFill>
      </dgm:spPr>
      <dgm:t>
        <a:bodyPr>
          <a:prstTxWarp prst="textPlain">
            <a:avLst/>
          </a:prstTxWarp>
        </a:bodyPr>
        <a:lstStyle/>
        <a:p>
          <a:pPr rtl="0"/>
          <a:r>
            <a:rPr lang="ru-RU" b="1" dirty="0" smtClean="0">
              <a:solidFill>
                <a:schemeClr val="bg1"/>
              </a:solidFill>
            </a:rPr>
            <a:t>Государственные структуры</a:t>
          </a:r>
          <a:endParaRPr lang="ru-RU" dirty="0">
            <a:solidFill>
              <a:schemeClr val="bg1"/>
            </a:solidFill>
          </a:endParaRPr>
        </a:p>
      </dgm:t>
    </dgm:pt>
    <dgm:pt modelId="{FD666B14-D674-44F9-BEA6-4475CD367EEB}" type="sibTrans" cxnId="{1C7FDD00-FC02-41F3-82A1-2D87EB5FF31A}">
      <dgm:prSet/>
      <dgm:spPr/>
      <dgm:t>
        <a:bodyPr/>
        <a:lstStyle/>
        <a:p>
          <a:endParaRPr lang="ru-RU"/>
        </a:p>
      </dgm:t>
    </dgm:pt>
    <dgm:pt modelId="{EF92E6B6-E820-4E02-B798-0DCC759993C8}" type="parTrans" cxnId="{1C7FDD00-FC02-41F3-82A1-2D87EB5FF31A}">
      <dgm:prSet/>
      <dgm:spPr/>
      <dgm:t>
        <a:bodyPr/>
        <a:lstStyle/>
        <a:p>
          <a:endParaRPr lang="ru-RU"/>
        </a:p>
      </dgm:t>
    </dgm:pt>
    <dgm:pt modelId="{52D691DF-ED61-4D5C-8BF9-996D87B488B7}" type="pres">
      <dgm:prSet presAssocID="{04A8EB58-C93B-42D2-9C38-C02446AB06B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9961CB-64AB-4E7E-8EFF-B8733231B7DB}" type="pres">
      <dgm:prSet presAssocID="{BF4D0CC5-6EB8-408C-9D4C-8EE23778429A}" presName="circle1" presStyleLbl="node1" presStyleIdx="0" presStyleCnt="4"/>
      <dgm:spPr>
        <a:solidFill>
          <a:schemeClr val="accent3">
            <a:lumMod val="75000"/>
            <a:alpha val="90000"/>
          </a:schemeClr>
        </a:solidFill>
      </dgm:spPr>
    </dgm:pt>
    <dgm:pt modelId="{5C3AEC7B-7D15-48F9-A7A5-FD1EAC0D8CFC}" type="pres">
      <dgm:prSet presAssocID="{BF4D0CC5-6EB8-408C-9D4C-8EE23778429A}" presName="space" presStyleCnt="0"/>
      <dgm:spPr/>
    </dgm:pt>
    <dgm:pt modelId="{49AA0D3E-F861-47F9-AA1E-38EFC41F0846}" type="pres">
      <dgm:prSet presAssocID="{BF4D0CC5-6EB8-408C-9D4C-8EE23778429A}" presName="rect1" presStyleLbl="alignAcc1" presStyleIdx="0" presStyleCnt="4" custScaleY="100000" custLinFactNeighborX="278"/>
      <dgm:spPr/>
      <dgm:t>
        <a:bodyPr/>
        <a:lstStyle/>
        <a:p>
          <a:endParaRPr lang="ru-RU"/>
        </a:p>
      </dgm:t>
    </dgm:pt>
    <dgm:pt modelId="{50462078-3DA4-4AB5-8D77-F093B7EC628E}" type="pres">
      <dgm:prSet presAssocID="{F92759CC-1EA3-41F2-A63D-D174C599B78E}" presName="vertSpace2" presStyleLbl="node1" presStyleIdx="0" presStyleCnt="4"/>
      <dgm:spPr/>
    </dgm:pt>
    <dgm:pt modelId="{43D925EA-44E9-42B9-8475-C31FFBA8C57C}" type="pres">
      <dgm:prSet presAssocID="{F92759CC-1EA3-41F2-A63D-D174C599B78E}" presName="circle2" presStyleLbl="node1" presStyleIdx="1" presStyleCnt="4"/>
      <dgm:spPr>
        <a:solidFill>
          <a:schemeClr val="accent6">
            <a:lumMod val="75000"/>
            <a:alpha val="76667"/>
          </a:schemeClr>
        </a:solidFill>
      </dgm:spPr>
    </dgm:pt>
    <dgm:pt modelId="{E5028A3A-A6D3-478B-B3CC-A4336E373EDE}" type="pres">
      <dgm:prSet presAssocID="{F92759CC-1EA3-41F2-A63D-D174C599B78E}" presName="rect2" presStyleLbl="alignAcc1" presStyleIdx="1" presStyleCnt="4" custScaleY="92733" custLinFactNeighborY="-5254"/>
      <dgm:spPr/>
      <dgm:t>
        <a:bodyPr/>
        <a:lstStyle/>
        <a:p>
          <a:endParaRPr lang="ru-RU"/>
        </a:p>
      </dgm:t>
    </dgm:pt>
    <dgm:pt modelId="{F6A26664-AD57-4127-82FF-F1889C7C7FCA}" type="pres">
      <dgm:prSet presAssocID="{9D2882A8-A596-4664-9608-EF1B43912838}" presName="vertSpace3" presStyleLbl="node1" presStyleIdx="1" presStyleCnt="4"/>
      <dgm:spPr/>
    </dgm:pt>
    <dgm:pt modelId="{5251468B-7064-4C1C-86A2-16CEBFDF1693}" type="pres">
      <dgm:prSet presAssocID="{9D2882A8-A596-4664-9608-EF1B43912838}" presName="circle3" presStyleLbl="node1" presStyleIdx="2" presStyleCnt="4"/>
      <dgm:spPr>
        <a:solidFill>
          <a:schemeClr val="accent3">
            <a:lumMod val="75000"/>
            <a:alpha val="63333"/>
          </a:schemeClr>
        </a:solidFill>
      </dgm:spPr>
    </dgm:pt>
    <dgm:pt modelId="{E821EF1E-BC4C-4DE9-A04F-681546407DE9}" type="pres">
      <dgm:prSet presAssocID="{9D2882A8-A596-4664-9608-EF1B43912838}" presName="rect3" presStyleLbl="alignAcc1" presStyleIdx="2" presStyleCnt="4" custScaleY="78736" custLinFactNeighborY="-12482"/>
      <dgm:spPr/>
      <dgm:t>
        <a:bodyPr/>
        <a:lstStyle/>
        <a:p>
          <a:endParaRPr lang="ru-RU"/>
        </a:p>
      </dgm:t>
    </dgm:pt>
    <dgm:pt modelId="{F70409AC-A9CB-40A9-AF6D-D5A931848E26}" type="pres">
      <dgm:prSet presAssocID="{C980579C-1B33-4DF4-82A5-81265210387C}" presName="vertSpace4" presStyleLbl="node1" presStyleIdx="2" presStyleCnt="4"/>
      <dgm:spPr/>
    </dgm:pt>
    <dgm:pt modelId="{F7EF496A-C45A-48EE-B52E-09B84201D4AF}" type="pres">
      <dgm:prSet presAssocID="{C980579C-1B33-4DF4-82A5-81265210387C}" presName="circle4" presStyleLbl="node1" presStyleIdx="3" presStyleCnt="4"/>
      <dgm:spPr>
        <a:solidFill>
          <a:srgbClr val="FFC000">
            <a:alpha val="50000"/>
          </a:srgbClr>
        </a:solidFill>
      </dgm:spPr>
    </dgm:pt>
    <dgm:pt modelId="{A0839574-5A82-4CB9-AA6E-2FA636CD82B0}" type="pres">
      <dgm:prSet presAssocID="{C980579C-1B33-4DF4-82A5-81265210387C}" presName="rect4" presStyleLbl="alignAcc1" presStyleIdx="3" presStyleCnt="4" custScaleX="100000" custScaleY="91752"/>
      <dgm:spPr/>
      <dgm:t>
        <a:bodyPr/>
        <a:lstStyle/>
        <a:p>
          <a:endParaRPr lang="ru-RU"/>
        </a:p>
      </dgm:t>
    </dgm:pt>
    <dgm:pt modelId="{DF271180-6A2E-4BE9-B323-79975375EAEA}" type="pres">
      <dgm:prSet presAssocID="{BF4D0CC5-6EB8-408C-9D4C-8EE23778429A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E33C7F-DE1F-4743-8A4B-9E212FFDDF39}" type="pres">
      <dgm:prSet presAssocID="{F92759CC-1EA3-41F2-A63D-D174C599B78E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EA4AD1-A780-49E5-B306-49EC7427357B}" type="pres">
      <dgm:prSet presAssocID="{9D2882A8-A596-4664-9608-EF1B43912838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4BDBFA-B523-42B0-AC31-9BD79E37C4B5}" type="pres">
      <dgm:prSet presAssocID="{C980579C-1B33-4DF4-82A5-81265210387C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8F1FB5-7B8E-4FDB-86B8-A265820A00E4}" type="presOf" srcId="{04A8EB58-C93B-42D2-9C38-C02446AB06BB}" destId="{52D691DF-ED61-4D5C-8BF9-996D87B488B7}" srcOrd="0" destOrd="0" presId="urn:microsoft.com/office/officeart/2005/8/layout/target3"/>
    <dgm:cxn modelId="{E89202FC-8C43-41CD-9C52-61B160D472A2}" type="presOf" srcId="{C980579C-1B33-4DF4-82A5-81265210387C}" destId="{A54BDBFA-B523-42B0-AC31-9BD79E37C4B5}" srcOrd="1" destOrd="0" presId="urn:microsoft.com/office/officeart/2005/8/layout/target3"/>
    <dgm:cxn modelId="{302DCB3B-5772-4567-B8ED-18F8A2288EDD}" type="presOf" srcId="{F92759CC-1EA3-41F2-A63D-D174C599B78E}" destId="{FDE33C7F-DE1F-4743-8A4B-9E212FFDDF39}" srcOrd="1" destOrd="0" presId="urn:microsoft.com/office/officeart/2005/8/layout/target3"/>
    <dgm:cxn modelId="{7A692BB2-36F3-4A98-8D1D-52688224D3B5}" type="presOf" srcId="{9D2882A8-A596-4664-9608-EF1B43912838}" destId="{E821EF1E-BC4C-4DE9-A04F-681546407DE9}" srcOrd="0" destOrd="0" presId="urn:microsoft.com/office/officeart/2005/8/layout/target3"/>
    <dgm:cxn modelId="{829BE8CF-F9BD-47C3-835F-220D4425CD64}" srcId="{04A8EB58-C93B-42D2-9C38-C02446AB06BB}" destId="{F92759CC-1EA3-41F2-A63D-D174C599B78E}" srcOrd="1" destOrd="0" parTransId="{38B61FB0-E04B-4129-8C1A-70C0606B2F1F}" sibTransId="{4993717B-A487-4A73-A484-1DDEC74B1010}"/>
    <dgm:cxn modelId="{1C7FDD00-FC02-41F3-82A1-2D87EB5FF31A}" srcId="{04A8EB58-C93B-42D2-9C38-C02446AB06BB}" destId="{BF4D0CC5-6EB8-408C-9D4C-8EE23778429A}" srcOrd="0" destOrd="0" parTransId="{EF92E6B6-E820-4E02-B798-0DCC759993C8}" sibTransId="{FD666B14-D674-44F9-BEA6-4475CD367EEB}"/>
    <dgm:cxn modelId="{81C80C3E-1516-428E-B312-B028FBA1B40C}" srcId="{04A8EB58-C93B-42D2-9C38-C02446AB06BB}" destId="{9D2882A8-A596-4664-9608-EF1B43912838}" srcOrd="2" destOrd="0" parTransId="{488D45CC-1A90-44F6-8271-A6A8F0D076FF}" sibTransId="{A7E995C0-338D-4381-A984-E60C77F4466E}"/>
    <dgm:cxn modelId="{C58FBC4A-9814-471B-B3EF-C7E07ADC6A65}" type="presOf" srcId="{BF4D0CC5-6EB8-408C-9D4C-8EE23778429A}" destId="{49AA0D3E-F861-47F9-AA1E-38EFC41F0846}" srcOrd="0" destOrd="0" presId="urn:microsoft.com/office/officeart/2005/8/layout/target3"/>
    <dgm:cxn modelId="{F0BD9C03-28C4-411E-AF9C-D081F5CF5E63}" srcId="{04A8EB58-C93B-42D2-9C38-C02446AB06BB}" destId="{C980579C-1B33-4DF4-82A5-81265210387C}" srcOrd="3" destOrd="0" parTransId="{EF95E37A-9B0A-458F-8435-97E3392B1E1E}" sibTransId="{CE59BE46-7C2E-4D5C-80FC-7FFDCF8C7385}"/>
    <dgm:cxn modelId="{F8AD2847-0AA8-4A5C-B8A9-35419E988A53}" type="presOf" srcId="{BF4D0CC5-6EB8-408C-9D4C-8EE23778429A}" destId="{DF271180-6A2E-4BE9-B323-79975375EAEA}" srcOrd="1" destOrd="0" presId="urn:microsoft.com/office/officeart/2005/8/layout/target3"/>
    <dgm:cxn modelId="{DDD85B2D-D9D4-4335-AC2C-D1283A213ADA}" type="presOf" srcId="{C980579C-1B33-4DF4-82A5-81265210387C}" destId="{A0839574-5A82-4CB9-AA6E-2FA636CD82B0}" srcOrd="0" destOrd="0" presId="urn:microsoft.com/office/officeart/2005/8/layout/target3"/>
    <dgm:cxn modelId="{1CA76157-B14D-42BF-B2E5-89C20B09D505}" type="presOf" srcId="{F92759CC-1EA3-41F2-A63D-D174C599B78E}" destId="{E5028A3A-A6D3-478B-B3CC-A4336E373EDE}" srcOrd="0" destOrd="0" presId="urn:microsoft.com/office/officeart/2005/8/layout/target3"/>
    <dgm:cxn modelId="{2451435E-BEA4-4B66-92ED-1310B511E644}" type="presOf" srcId="{9D2882A8-A596-4664-9608-EF1B43912838}" destId="{F6EA4AD1-A780-49E5-B306-49EC7427357B}" srcOrd="1" destOrd="0" presId="urn:microsoft.com/office/officeart/2005/8/layout/target3"/>
    <dgm:cxn modelId="{7DE1C8DB-32B0-492B-A9C6-D317F7FA998D}" type="presParOf" srcId="{52D691DF-ED61-4D5C-8BF9-996D87B488B7}" destId="{C89961CB-64AB-4E7E-8EFF-B8733231B7DB}" srcOrd="0" destOrd="0" presId="urn:microsoft.com/office/officeart/2005/8/layout/target3"/>
    <dgm:cxn modelId="{1B812C3B-29F9-40B7-BEAC-2D3B3C13C619}" type="presParOf" srcId="{52D691DF-ED61-4D5C-8BF9-996D87B488B7}" destId="{5C3AEC7B-7D15-48F9-A7A5-FD1EAC0D8CFC}" srcOrd="1" destOrd="0" presId="urn:microsoft.com/office/officeart/2005/8/layout/target3"/>
    <dgm:cxn modelId="{CDC81077-FC35-4EC7-9769-3E871D90D87B}" type="presParOf" srcId="{52D691DF-ED61-4D5C-8BF9-996D87B488B7}" destId="{49AA0D3E-F861-47F9-AA1E-38EFC41F0846}" srcOrd="2" destOrd="0" presId="urn:microsoft.com/office/officeart/2005/8/layout/target3"/>
    <dgm:cxn modelId="{8888A917-FEDA-4BFF-8D78-7FCCC4144BD4}" type="presParOf" srcId="{52D691DF-ED61-4D5C-8BF9-996D87B488B7}" destId="{50462078-3DA4-4AB5-8D77-F093B7EC628E}" srcOrd="3" destOrd="0" presId="urn:microsoft.com/office/officeart/2005/8/layout/target3"/>
    <dgm:cxn modelId="{A8C971F6-531F-49AE-9F56-18D7F2A3F815}" type="presParOf" srcId="{52D691DF-ED61-4D5C-8BF9-996D87B488B7}" destId="{43D925EA-44E9-42B9-8475-C31FFBA8C57C}" srcOrd="4" destOrd="0" presId="urn:microsoft.com/office/officeart/2005/8/layout/target3"/>
    <dgm:cxn modelId="{7F2897A4-6DB1-4846-A406-F362A3ECEEE2}" type="presParOf" srcId="{52D691DF-ED61-4D5C-8BF9-996D87B488B7}" destId="{E5028A3A-A6D3-478B-B3CC-A4336E373EDE}" srcOrd="5" destOrd="0" presId="urn:microsoft.com/office/officeart/2005/8/layout/target3"/>
    <dgm:cxn modelId="{A7E2781E-1B63-4E21-9622-C19D91CC7A08}" type="presParOf" srcId="{52D691DF-ED61-4D5C-8BF9-996D87B488B7}" destId="{F6A26664-AD57-4127-82FF-F1889C7C7FCA}" srcOrd="6" destOrd="0" presId="urn:microsoft.com/office/officeart/2005/8/layout/target3"/>
    <dgm:cxn modelId="{F78A5AC5-DB2F-4C9B-9F7D-38F1C90EF86F}" type="presParOf" srcId="{52D691DF-ED61-4D5C-8BF9-996D87B488B7}" destId="{5251468B-7064-4C1C-86A2-16CEBFDF1693}" srcOrd="7" destOrd="0" presId="urn:microsoft.com/office/officeart/2005/8/layout/target3"/>
    <dgm:cxn modelId="{076B41E7-C562-4854-9848-3676917BDEEB}" type="presParOf" srcId="{52D691DF-ED61-4D5C-8BF9-996D87B488B7}" destId="{E821EF1E-BC4C-4DE9-A04F-681546407DE9}" srcOrd="8" destOrd="0" presId="urn:microsoft.com/office/officeart/2005/8/layout/target3"/>
    <dgm:cxn modelId="{2E786CDF-F4B4-4771-B30B-B9BC2870BC59}" type="presParOf" srcId="{52D691DF-ED61-4D5C-8BF9-996D87B488B7}" destId="{F70409AC-A9CB-40A9-AF6D-D5A931848E26}" srcOrd="9" destOrd="0" presId="urn:microsoft.com/office/officeart/2005/8/layout/target3"/>
    <dgm:cxn modelId="{C06B7952-5545-4AB7-8F6B-C2326AB99F61}" type="presParOf" srcId="{52D691DF-ED61-4D5C-8BF9-996D87B488B7}" destId="{F7EF496A-C45A-48EE-B52E-09B84201D4AF}" srcOrd="10" destOrd="0" presId="urn:microsoft.com/office/officeart/2005/8/layout/target3"/>
    <dgm:cxn modelId="{012BCB4F-7715-4739-8DF5-3FBDEA724D57}" type="presParOf" srcId="{52D691DF-ED61-4D5C-8BF9-996D87B488B7}" destId="{A0839574-5A82-4CB9-AA6E-2FA636CD82B0}" srcOrd="11" destOrd="0" presId="urn:microsoft.com/office/officeart/2005/8/layout/target3"/>
    <dgm:cxn modelId="{447C0A49-329A-4051-AE8F-A4C9C4F748C8}" type="presParOf" srcId="{52D691DF-ED61-4D5C-8BF9-996D87B488B7}" destId="{DF271180-6A2E-4BE9-B323-79975375EAEA}" srcOrd="12" destOrd="0" presId="urn:microsoft.com/office/officeart/2005/8/layout/target3"/>
    <dgm:cxn modelId="{92510CB8-1A76-419D-A78B-FAAA13A063F3}" type="presParOf" srcId="{52D691DF-ED61-4D5C-8BF9-996D87B488B7}" destId="{FDE33C7F-DE1F-4743-8A4B-9E212FFDDF39}" srcOrd="13" destOrd="0" presId="urn:microsoft.com/office/officeart/2005/8/layout/target3"/>
    <dgm:cxn modelId="{230C0F9E-C57F-4017-93C7-804BBF21DC81}" type="presParOf" srcId="{52D691DF-ED61-4D5C-8BF9-996D87B488B7}" destId="{F6EA4AD1-A780-49E5-B306-49EC7427357B}" srcOrd="14" destOrd="0" presId="urn:microsoft.com/office/officeart/2005/8/layout/target3"/>
    <dgm:cxn modelId="{0BBCA0DC-AF57-4645-BA8B-669003780509}" type="presParOf" srcId="{52D691DF-ED61-4D5C-8BF9-996D87B488B7}" destId="{A54BDBFA-B523-42B0-AC31-9BD79E37C4B5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2CC9892-FB54-428D-9CEE-02F381944D92}" type="doc">
      <dgm:prSet loTypeId="urn:microsoft.com/office/officeart/2005/8/layout/vList3#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75129D1-17AF-4F95-AB34-7360BC175645}">
      <dgm:prSet custT="1"/>
      <dgm:spPr/>
      <dgm:t>
        <a:bodyPr/>
        <a:lstStyle/>
        <a:p>
          <a:pPr rtl="0"/>
          <a:r>
            <a:rPr lang="ru-RU" sz="2200" b="1" dirty="0" smtClean="0">
              <a:solidFill>
                <a:schemeClr val="bg1"/>
              </a:solidFill>
              <a:latin typeface="Bookman Old Style" pitchFamily="18" charset="0"/>
            </a:rPr>
            <a:t>Управлении Федеральной службы по надзору в сфере защиты прав потребителей и благополучия человека по Ленинградской области </a:t>
          </a:r>
          <a:endParaRPr lang="ru-RU" sz="2200" b="1" dirty="0">
            <a:solidFill>
              <a:schemeClr val="bg1"/>
            </a:solidFill>
          </a:endParaRPr>
        </a:p>
      </dgm:t>
    </dgm:pt>
    <dgm:pt modelId="{AB622C12-14AE-4B65-851E-8114C57ABB8D}" type="parTrans" cxnId="{476FF312-3937-4FEE-8FE1-A01397F36147}">
      <dgm:prSet/>
      <dgm:spPr/>
      <dgm:t>
        <a:bodyPr/>
        <a:lstStyle/>
        <a:p>
          <a:endParaRPr lang="ru-RU"/>
        </a:p>
      </dgm:t>
    </dgm:pt>
    <dgm:pt modelId="{CA2DC8C7-2E96-400E-B597-7B8703E9D25E}" type="sibTrans" cxnId="{476FF312-3937-4FEE-8FE1-A01397F36147}">
      <dgm:prSet/>
      <dgm:spPr/>
      <dgm:t>
        <a:bodyPr/>
        <a:lstStyle/>
        <a:p>
          <a:endParaRPr lang="ru-RU"/>
        </a:p>
      </dgm:t>
    </dgm:pt>
    <dgm:pt modelId="{0793D4E6-3CC6-45FE-855B-18EF42BFA42A}">
      <dgm:prSet custT="1"/>
      <dgm:spPr/>
      <dgm:t>
        <a:bodyPr/>
        <a:lstStyle/>
        <a:p>
          <a:pPr rtl="0"/>
          <a:r>
            <a:rPr lang="ru-RU" sz="2200" b="1" dirty="0" smtClean="0">
              <a:latin typeface="Bookman Old Style" panose="02050604050505020204" pitchFamily="18" charset="0"/>
            </a:rPr>
            <a:t>консультационных пунктах филиалов ФБУЗ "Центр гигиены и эпидемиологии в Ленинградской области" </a:t>
          </a:r>
          <a:endParaRPr lang="ru-RU" sz="2200" dirty="0">
            <a:latin typeface="Bookman Old Style" panose="02050604050505020204" pitchFamily="18" charset="0"/>
          </a:endParaRPr>
        </a:p>
      </dgm:t>
    </dgm:pt>
    <dgm:pt modelId="{7E323564-1C0F-44AE-91B9-6E4278784DA3}" type="parTrans" cxnId="{1880E78E-7420-4DB6-8E1B-FE56ECE7EF51}">
      <dgm:prSet/>
      <dgm:spPr/>
      <dgm:t>
        <a:bodyPr/>
        <a:lstStyle/>
        <a:p>
          <a:endParaRPr lang="ru-RU"/>
        </a:p>
      </dgm:t>
    </dgm:pt>
    <dgm:pt modelId="{9FB18EC7-86A4-4A18-9BED-F821C2D6548C}" type="sibTrans" cxnId="{1880E78E-7420-4DB6-8E1B-FE56ECE7EF51}">
      <dgm:prSet/>
      <dgm:spPr/>
      <dgm:t>
        <a:bodyPr/>
        <a:lstStyle/>
        <a:p>
          <a:endParaRPr lang="ru-RU"/>
        </a:p>
      </dgm:t>
    </dgm:pt>
    <dgm:pt modelId="{CF9AB3D4-CE4C-4BCA-8BC9-FBD7628340EF}">
      <dgm:prSet custT="1"/>
      <dgm:spPr/>
      <dgm:t>
        <a:bodyPr/>
        <a:lstStyle/>
        <a:p>
          <a:pPr rtl="0"/>
          <a:r>
            <a:rPr lang="ru-RU" sz="2200" b="1" dirty="0" smtClean="0">
              <a:latin typeface="Bookman Old Style" panose="02050604050505020204" pitchFamily="18" charset="0"/>
            </a:rPr>
            <a:t>администрациях органов местного самоуправления </a:t>
          </a:r>
          <a:endParaRPr lang="ru-RU" sz="2200" dirty="0">
            <a:latin typeface="Bookman Old Style" panose="02050604050505020204" pitchFamily="18" charset="0"/>
          </a:endParaRPr>
        </a:p>
      </dgm:t>
    </dgm:pt>
    <dgm:pt modelId="{4B1B1121-4F7B-4AA2-B964-2528C26552EF}" type="parTrans" cxnId="{D7CAA202-8DBA-4E7A-AF6D-48042B72641B}">
      <dgm:prSet/>
      <dgm:spPr/>
      <dgm:t>
        <a:bodyPr/>
        <a:lstStyle/>
        <a:p>
          <a:endParaRPr lang="ru-RU"/>
        </a:p>
      </dgm:t>
    </dgm:pt>
    <dgm:pt modelId="{E597E6A9-637A-457F-ABAC-8F56259BD223}" type="sibTrans" cxnId="{D7CAA202-8DBA-4E7A-AF6D-48042B72641B}">
      <dgm:prSet/>
      <dgm:spPr/>
      <dgm:t>
        <a:bodyPr/>
        <a:lstStyle/>
        <a:p>
          <a:endParaRPr lang="ru-RU"/>
        </a:p>
      </dgm:t>
    </dgm:pt>
    <dgm:pt modelId="{4EF475C1-621F-4103-BA8A-60ECE193B58F}">
      <dgm:prSet custT="1"/>
      <dgm:spPr/>
      <dgm:t>
        <a:bodyPr/>
        <a:lstStyle/>
        <a:p>
          <a:pPr rtl="0"/>
          <a:r>
            <a:rPr lang="ru-RU" sz="2200" b="1" dirty="0" smtClean="0">
              <a:latin typeface="Bookman Old Style" panose="02050604050505020204" pitchFamily="18" charset="0"/>
            </a:rPr>
            <a:t>региональных и районных общественных организациях потребителей </a:t>
          </a:r>
          <a:endParaRPr lang="ru-RU" sz="2200" dirty="0">
            <a:latin typeface="Bookman Old Style" panose="02050604050505020204" pitchFamily="18" charset="0"/>
          </a:endParaRPr>
        </a:p>
      </dgm:t>
    </dgm:pt>
    <dgm:pt modelId="{84DA2B3C-5870-4105-9B7D-D304EA012AD5}" type="parTrans" cxnId="{5C12CCEB-5581-438B-8E49-093154E0B460}">
      <dgm:prSet/>
      <dgm:spPr/>
      <dgm:t>
        <a:bodyPr/>
        <a:lstStyle/>
        <a:p>
          <a:endParaRPr lang="ru-RU"/>
        </a:p>
      </dgm:t>
    </dgm:pt>
    <dgm:pt modelId="{874227BF-5CC5-478D-9E65-0B4DF2F23689}" type="sibTrans" cxnId="{5C12CCEB-5581-438B-8E49-093154E0B460}">
      <dgm:prSet/>
      <dgm:spPr/>
      <dgm:t>
        <a:bodyPr/>
        <a:lstStyle/>
        <a:p>
          <a:endParaRPr lang="ru-RU"/>
        </a:p>
      </dgm:t>
    </dgm:pt>
    <dgm:pt modelId="{F91D9EEF-6D7B-4466-ADF1-3C4CB6AAC533}">
      <dgm:prSet custT="1"/>
      <dgm:spPr/>
      <dgm:t>
        <a:bodyPr/>
        <a:lstStyle/>
        <a:p>
          <a:r>
            <a:rPr lang="ru-RU" sz="2200" b="1" dirty="0" smtClean="0">
              <a:latin typeface="Bookman Old Style" panose="02050604050505020204" pitchFamily="18" charset="0"/>
            </a:rPr>
            <a:t>территориальных отделах Управления РОСПОТРЕБНАДЗОРА</a:t>
          </a:r>
          <a:endParaRPr lang="ru-RU" sz="2200" dirty="0">
            <a:latin typeface="Bookman Old Style" panose="02050604050505020204" pitchFamily="18" charset="0"/>
          </a:endParaRPr>
        </a:p>
      </dgm:t>
    </dgm:pt>
    <dgm:pt modelId="{64E94633-9B17-4C34-A645-16A3259A9EFD}" type="parTrans" cxnId="{BFEF34D5-2E43-4D5A-AD99-82163CF1EBB5}">
      <dgm:prSet/>
      <dgm:spPr/>
      <dgm:t>
        <a:bodyPr/>
        <a:lstStyle/>
        <a:p>
          <a:endParaRPr lang="ru-RU"/>
        </a:p>
      </dgm:t>
    </dgm:pt>
    <dgm:pt modelId="{AA3EE07A-E159-4F4B-BB22-4B1DC598FC0F}" type="sibTrans" cxnId="{BFEF34D5-2E43-4D5A-AD99-82163CF1EBB5}">
      <dgm:prSet/>
      <dgm:spPr/>
      <dgm:t>
        <a:bodyPr/>
        <a:lstStyle/>
        <a:p>
          <a:endParaRPr lang="ru-RU"/>
        </a:p>
      </dgm:t>
    </dgm:pt>
    <dgm:pt modelId="{E08E0BD7-9C1E-41F5-948F-E881F21EE5CE}" type="pres">
      <dgm:prSet presAssocID="{12CC9892-FB54-428D-9CEE-02F381944D9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19AD6B-1A38-4454-A502-52C2DA4A9B18}" type="pres">
      <dgm:prSet presAssocID="{575129D1-17AF-4F95-AB34-7360BC175645}" presName="composite" presStyleCnt="0"/>
      <dgm:spPr/>
    </dgm:pt>
    <dgm:pt modelId="{C445F5C3-596E-4257-BBC6-A66EA7040C67}" type="pres">
      <dgm:prSet presAssocID="{575129D1-17AF-4F95-AB34-7360BC175645}" presName="imgShp" presStyleLbl="fgImgPlace1" presStyleIdx="0" presStyleCnt="5"/>
      <dgm:spPr/>
    </dgm:pt>
    <dgm:pt modelId="{6979F8C0-E055-4A35-9F75-A53E01266701}" type="pres">
      <dgm:prSet presAssocID="{575129D1-17AF-4F95-AB34-7360BC175645}" presName="txShp" presStyleLbl="node1" presStyleIdx="0" presStyleCnt="5" custScaleX="99968" custScaleY="1337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647B00-94B8-4995-9ED9-B6F4D060A352}" type="pres">
      <dgm:prSet presAssocID="{CA2DC8C7-2E96-400E-B597-7B8703E9D25E}" presName="spacing" presStyleCnt="0"/>
      <dgm:spPr/>
    </dgm:pt>
    <dgm:pt modelId="{A66678A0-ED3C-45EF-AEF1-71AF6ED4AC8C}" type="pres">
      <dgm:prSet presAssocID="{F91D9EEF-6D7B-4466-ADF1-3C4CB6AAC533}" presName="composite" presStyleCnt="0"/>
      <dgm:spPr/>
    </dgm:pt>
    <dgm:pt modelId="{6B8303AA-9C31-498C-8644-92D5B52D451C}" type="pres">
      <dgm:prSet presAssocID="{F91D9EEF-6D7B-4466-ADF1-3C4CB6AAC533}" presName="imgShp" presStyleLbl="fgImgPlace1" presStyleIdx="1" presStyleCnt="5"/>
      <dgm:spPr/>
    </dgm:pt>
    <dgm:pt modelId="{6F8F54FA-2ADA-4DE1-B33C-FA80F51ED6AB}" type="pres">
      <dgm:prSet presAssocID="{F91D9EEF-6D7B-4466-ADF1-3C4CB6AAC533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04D7C6-BB0E-4E41-AA4D-810DEE9FC281}" type="pres">
      <dgm:prSet presAssocID="{AA3EE07A-E159-4F4B-BB22-4B1DC598FC0F}" presName="spacing" presStyleCnt="0"/>
      <dgm:spPr/>
    </dgm:pt>
    <dgm:pt modelId="{6410D2FF-76E2-4529-BD4A-EAB9472689BF}" type="pres">
      <dgm:prSet presAssocID="{0793D4E6-3CC6-45FE-855B-18EF42BFA42A}" presName="composite" presStyleCnt="0"/>
      <dgm:spPr/>
    </dgm:pt>
    <dgm:pt modelId="{08D65ED7-5046-4F34-9A12-73D634905533}" type="pres">
      <dgm:prSet presAssocID="{0793D4E6-3CC6-45FE-855B-18EF42BFA42A}" presName="imgShp" presStyleLbl="fgImgPlace1" presStyleIdx="2" presStyleCnt="5"/>
      <dgm:spPr/>
    </dgm:pt>
    <dgm:pt modelId="{E0A190E3-8288-4091-8A38-287C763BB68B}" type="pres">
      <dgm:prSet presAssocID="{0793D4E6-3CC6-45FE-855B-18EF42BFA42A}" presName="txShp" presStyleLbl="node1" presStyleIdx="2" presStyleCnt="5" custScaleX="100180" custScaleY="1512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EA3B90-3FDF-43D1-A630-812635241AC8}" type="pres">
      <dgm:prSet presAssocID="{9FB18EC7-86A4-4A18-9BED-F821C2D6548C}" presName="spacing" presStyleCnt="0"/>
      <dgm:spPr/>
    </dgm:pt>
    <dgm:pt modelId="{1276EC92-73D3-433C-A857-4AA443871996}" type="pres">
      <dgm:prSet presAssocID="{CF9AB3D4-CE4C-4BCA-8BC9-FBD7628340EF}" presName="composite" presStyleCnt="0"/>
      <dgm:spPr/>
    </dgm:pt>
    <dgm:pt modelId="{9F4564C7-B50F-4445-A61B-7FC4CE6A680A}" type="pres">
      <dgm:prSet presAssocID="{CF9AB3D4-CE4C-4BCA-8BC9-FBD7628340EF}" presName="imgShp" presStyleLbl="fgImgPlace1" presStyleIdx="3" presStyleCnt="5"/>
      <dgm:spPr/>
    </dgm:pt>
    <dgm:pt modelId="{AC9ED075-9F4C-41EC-9266-DCC18165706D}" type="pres">
      <dgm:prSet presAssocID="{CF9AB3D4-CE4C-4BCA-8BC9-FBD7628340EF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134F9D-D70A-439A-9702-482CF036627E}" type="pres">
      <dgm:prSet presAssocID="{E597E6A9-637A-457F-ABAC-8F56259BD223}" presName="spacing" presStyleCnt="0"/>
      <dgm:spPr/>
    </dgm:pt>
    <dgm:pt modelId="{90E687BA-C536-45A8-B053-AC49B8C12751}" type="pres">
      <dgm:prSet presAssocID="{4EF475C1-621F-4103-BA8A-60ECE193B58F}" presName="composite" presStyleCnt="0"/>
      <dgm:spPr/>
    </dgm:pt>
    <dgm:pt modelId="{F3DFBBE9-507E-42AE-AE85-CE584A3D7CFB}" type="pres">
      <dgm:prSet presAssocID="{4EF475C1-621F-4103-BA8A-60ECE193B58F}" presName="imgShp" presStyleLbl="fgImgPlace1" presStyleIdx="4" presStyleCnt="5"/>
      <dgm:spPr/>
    </dgm:pt>
    <dgm:pt modelId="{91519BCF-C01F-4B6B-8490-C52AF6E461D8}" type="pres">
      <dgm:prSet presAssocID="{4EF475C1-621F-4103-BA8A-60ECE193B58F}" presName="txShp" presStyleLbl="node1" presStyleIdx="4" presStyleCnt="5" custScaleX="100462" custScaleY="1271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AA21F0-9703-4429-A011-2AE0D0CF6186}" type="presOf" srcId="{CF9AB3D4-CE4C-4BCA-8BC9-FBD7628340EF}" destId="{AC9ED075-9F4C-41EC-9266-DCC18165706D}" srcOrd="0" destOrd="0" presId="urn:microsoft.com/office/officeart/2005/8/layout/vList3#1"/>
    <dgm:cxn modelId="{00445EA6-154D-4647-B694-1D6D9C04CE60}" type="presOf" srcId="{F91D9EEF-6D7B-4466-ADF1-3C4CB6AAC533}" destId="{6F8F54FA-2ADA-4DE1-B33C-FA80F51ED6AB}" srcOrd="0" destOrd="0" presId="urn:microsoft.com/office/officeart/2005/8/layout/vList3#1"/>
    <dgm:cxn modelId="{476FF312-3937-4FEE-8FE1-A01397F36147}" srcId="{12CC9892-FB54-428D-9CEE-02F381944D92}" destId="{575129D1-17AF-4F95-AB34-7360BC175645}" srcOrd="0" destOrd="0" parTransId="{AB622C12-14AE-4B65-851E-8114C57ABB8D}" sibTransId="{CA2DC8C7-2E96-400E-B597-7B8703E9D25E}"/>
    <dgm:cxn modelId="{BFEF34D5-2E43-4D5A-AD99-82163CF1EBB5}" srcId="{12CC9892-FB54-428D-9CEE-02F381944D92}" destId="{F91D9EEF-6D7B-4466-ADF1-3C4CB6AAC533}" srcOrd="1" destOrd="0" parTransId="{64E94633-9B17-4C34-A645-16A3259A9EFD}" sibTransId="{AA3EE07A-E159-4F4B-BB22-4B1DC598FC0F}"/>
    <dgm:cxn modelId="{23BC475A-00B9-43DC-90C8-D5064BE31076}" type="presOf" srcId="{4EF475C1-621F-4103-BA8A-60ECE193B58F}" destId="{91519BCF-C01F-4B6B-8490-C52AF6E461D8}" srcOrd="0" destOrd="0" presId="urn:microsoft.com/office/officeart/2005/8/layout/vList3#1"/>
    <dgm:cxn modelId="{BB979864-E408-411A-8BB1-ECE6D0801A6C}" type="presOf" srcId="{0793D4E6-3CC6-45FE-855B-18EF42BFA42A}" destId="{E0A190E3-8288-4091-8A38-287C763BB68B}" srcOrd="0" destOrd="0" presId="urn:microsoft.com/office/officeart/2005/8/layout/vList3#1"/>
    <dgm:cxn modelId="{EF6470E3-BFC9-4977-842C-B6955E8E5564}" type="presOf" srcId="{12CC9892-FB54-428D-9CEE-02F381944D92}" destId="{E08E0BD7-9C1E-41F5-948F-E881F21EE5CE}" srcOrd="0" destOrd="0" presId="urn:microsoft.com/office/officeart/2005/8/layout/vList3#1"/>
    <dgm:cxn modelId="{EB803447-909D-4AA8-8882-1430E8C00899}" type="presOf" srcId="{575129D1-17AF-4F95-AB34-7360BC175645}" destId="{6979F8C0-E055-4A35-9F75-A53E01266701}" srcOrd="0" destOrd="0" presId="urn:microsoft.com/office/officeart/2005/8/layout/vList3#1"/>
    <dgm:cxn modelId="{5C12CCEB-5581-438B-8E49-093154E0B460}" srcId="{12CC9892-FB54-428D-9CEE-02F381944D92}" destId="{4EF475C1-621F-4103-BA8A-60ECE193B58F}" srcOrd="4" destOrd="0" parTransId="{84DA2B3C-5870-4105-9B7D-D304EA012AD5}" sibTransId="{874227BF-5CC5-478D-9E65-0B4DF2F23689}"/>
    <dgm:cxn modelId="{1880E78E-7420-4DB6-8E1B-FE56ECE7EF51}" srcId="{12CC9892-FB54-428D-9CEE-02F381944D92}" destId="{0793D4E6-3CC6-45FE-855B-18EF42BFA42A}" srcOrd="2" destOrd="0" parTransId="{7E323564-1C0F-44AE-91B9-6E4278784DA3}" sibTransId="{9FB18EC7-86A4-4A18-9BED-F821C2D6548C}"/>
    <dgm:cxn modelId="{D7CAA202-8DBA-4E7A-AF6D-48042B72641B}" srcId="{12CC9892-FB54-428D-9CEE-02F381944D92}" destId="{CF9AB3D4-CE4C-4BCA-8BC9-FBD7628340EF}" srcOrd="3" destOrd="0" parTransId="{4B1B1121-4F7B-4AA2-B964-2528C26552EF}" sibTransId="{E597E6A9-637A-457F-ABAC-8F56259BD223}"/>
    <dgm:cxn modelId="{8F853DC8-783A-47CB-838D-8C97AE43485F}" type="presParOf" srcId="{E08E0BD7-9C1E-41F5-948F-E881F21EE5CE}" destId="{5719AD6B-1A38-4454-A502-52C2DA4A9B18}" srcOrd="0" destOrd="0" presId="urn:microsoft.com/office/officeart/2005/8/layout/vList3#1"/>
    <dgm:cxn modelId="{F25F0B63-3699-4C7F-A7DE-82A0155D3DED}" type="presParOf" srcId="{5719AD6B-1A38-4454-A502-52C2DA4A9B18}" destId="{C445F5C3-596E-4257-BBC6-A66EA7040C67}" srcOrd="0" destOrd="0" presId="urn:microsoft.com/office/officeart/2005/8/layout/vList3#1"/>
    <dgm:cxn modelId="{1016DE18-A2D3-47FD-8D67-760CF075E8AE}" type="presParOf" srcId="{5719AD6B-1A38-4454-A502-52C2DA4A9B18}" destId="{6979F8C0-E055-4A35-9F75-A53E01266701}" srcOrd="1" destOrd="0" presId="urn:microsoft.com/office/officeart/2005/8/layout/vList3#1"/>
    <dgm:cxn modelId="{D41B7406-E3A4-4903-9321-334E63E77F72}" type="presParOf" srcId="{E08E0BD7-9C1E-41F5-948F-E881F21EE5CE}" destId="{57647B00-94B8-4995-9ED9-B6F4D060A352}" srcOrd="1" destOrd="0" presId="urn:microsoft.com/office/officeart/2005/8/layout/vList3#1"/>
    <dgm:cxn modelId="{42CE04A5-8270-427A-90AE-CBB15445B2F1}" type="presParOf" srcId="{E08E0BD7-9C1E-41F5-948F-E881F21EE5CE}" destId="{A66678A0-ED3C-45EF-AEF1-71AF6ED4AC8C}" srcOrd="2" destOrd="0" presId="urn:microsoft.com/office/officeart/2005/8/layout/vList3#1"/>
    <dgm:cxn modelId="{0FBEEA57-286E-4192-A784-D029CD1E1AD3}" type="presParOf" srcId="{A66678A0-ED3C-45EF-AEF1-71AF6ED4AC8C}" destId="{6B8303AA-9C31-498C-8644-92D5B52D451C}" srcOrd="0" destOrd="0" presId="urn:microsoft.com/office/officeart/2005/8/layout/vList3#1"/>
    <dgm:cxn modelId="{E0C49A2D-0C15-4091-86B5-CF792B25AF23}" type="presParOf" srcId="{A66678A0-ED3C-45EF-AEF1-71AF6ED4AC8C}" destId="{6F8F54FA-2ADA-4DE1-B33C-FA80F51ED6AB}" srcOrd="1" destOrd="0" presId="urn:microsoft.com/office/officeart/2005/8/layout/vList3#1"/>
    <dgm:cxn modelId="{D43915BD-BFE1-4321-BD20-3B200D406DB8}" type="presParOf" srcId="{E08E0BD7-9C1E-41F5-948F-E881F21EE5CE}" destId="{3A04D7C6-BB0E-4E41-AA4D-810DEE9FC281}" srcOrd="3" destOrd="0" presId="urn:microsoft.com/office/officeart/2005/8/layout/vList3#1"/>
    <dgm:cxn modelId="{E4327CEF-31D9-4435-AFFD-EE0759F384FD}" type="presParOf" srcId="{E08E0BD7-9C1E-41F5-948F-E881F21EE5CE}" destId="{6410D2FF-76E2-4529-BD4A-EAB9472689BF}" srcOrd="4" destOrd="0" presId="urn:microsoft.com/office/officeart/2005/8/layout/vList3#1"/>
    <dgm:cxn modelId="{E8FF9DE2-3913-4274-B3D6-D3E98454B79C}" type="presParOf" srcId="{6410D2FF-76E2-4529-BD4A-EAB9472689BF}" destId="{08D65ED7-5046-4F34-9A12-73D634905533}" srcOrd="0" destOrd="0" presId="urn:microsoft.com/office/officeart/2005/8/layout/vList3#1"/>
    <dgm:cxn modelId="{605F114C-6B7C-40FA-947C-034A85D6B452}" type="presParOf" srcId="{6410D2FF-76E2-4529-BD4A-EAB9472689BF}" destId="{E0A190E3-8288-4091-8A38-287C763BB68B}" srcOrd="1" destOrd="0" presId="urn:microsoft.com/office/officeart/2005/8/layout/vList3#1"/>
    <dgm:cxn modelId="{580347C2-E8F0-4C79-A7B2-E57B4F7429CD}" type="presParOf" srcId="{E08E0BD7-9C1E-41F5-948F-E881F21EE5CE}" destId="{E6EA3B90-3FDF-43D1-A630-812635241AC8}" srcOrd="5" destOrd="0" presId="urn:microsoft.com/office/officeart/2005/8/layout/vList3#1"/>
    <dgm:cxn modelId="{571DE1FE-7EA6-45BA-AF06-058E62AF9D35}" type="presParOf" srcId="{E08E0BD7-9C1E-41F5-948F-E881F21EE5CE}" destId="{1276EC92-73D3-433C-A857-4AA443871996}" srcOrd="6" destOrd="0" presId="urn:microsoft.com/office/officeart/2005/8/layout/vList3#1"/>
    <dgm:cxn modelId="{B265282C-932D-4009-A032-3065C1613649}" type="presParOf" srcId="{1276EC92-73D3-433C-A857-4AA443871996}" destId="{9F4564C7-B50F-4445-A61B-7FC4CE6A680A}" srcOrd="0" destOrd="0" presId="urn:microsoft.com/office/officeart/2005/8/layout/vList3#1"/>
    <dgm:cxn modelId="{A41B41A9-39D9-4FCE-BB90-479DD45F3157}" type="presParOf" srcId="{1276EC92-73D3-433C-A857-4AA443871996}" destId="{AC9ED075-9F4C-41EC-9266-DCC18165706D}" srcOrd="1" destOrd="0" presId="urn:microsoft.com/office/officeart/2005/8/layout/vList3#1"/>
    <dgm:cxn modelId="{86D4865C-542D-4641-B023-1CB104A74FC9}" type="presParOf" srcId="{E08E0BD7-9C1E-41F5-948F-E881F21EE5CE}" destId="{3B134F9D-D70A-439A-9702-482CF036627E}" srcOrd="7" destOrd="0" presId="urn:microsoft.com/office/officeart/2005/8/layout/vList3#1"/>
    <dgm:cxn modelId="{C5B10D95-AF61-4875-BA53-F5C899188BA8}" type="presParOf" srcId="{E08E0BD7-9C1E-41F5-948F-E881F21EE5CE}" destId="{90E687BA-C536-45A8-B053-AC49B8C12751}" srcOrd="8" destOrd="0" presId="urn:microsoft.com/office/officeart/2005/8/layout/vList3#1"/>
    <dgm:cxn modelId="{CC39282F-0E9C-4242-84D9-8B530D3A5055}" type="presParOf" srcId="{90E687BA-C536-45A8-B053-AC49B8C12751}" destId="{F3DFBBE9-507E-42AE-AE85-CE584A3D7CFB}" srcOrd="0" destOrd="0" presId="urn:microsoft.com/office/officeart/2005/8/layout/vList3#1"/>
    <dgm:cxn modelId="{EB09D93F-A5B8-42FF-AFF2-482B0F34077C}" type="presParOf" srcId="{90E687BA-C536-45A8-B053-AC49B8C12751}" destId="{91519BCF-C01F-4B6B-8490-C52AF6E461D8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62E2773-486E-4DA5-90AD-5BAC51529BDE}" type="doc">
      <dgm:prSet loTypeId="urn:microsoft.com/office/officeart/2009/layout/CircleArrowProcess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2544CA3-EC00-48C5-8291-339CA323C91D}">
      <dgm:prSet custT="1"/>
      <dgm:spPr/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rtl="0"/>
          <a:endParaRPr lang="ru-RU" sz="3200" b="1" cap="none" spc="0" dirty="0" smtClean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  <a:p>
          <a:pPr rtl="0"/>
          <a:r>
            <a:rPr lang="ru-RU" sz="2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СПАСИБО ЗА ВНИМАНИЕ!</a:t>
          </a:r>
          <a:endParaRPr lang="ru-RU" sz="28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F01A2DAF-455D-459D-B60D-B69A4DF8364E}" type="parTrans" cxnId="{A97BD665-88F8-40B5-8636-A7BF53EC4BD4}">
      <dgm:prSet/>
      <dgm:spPr/>
      <dgm:t>
        <a:bodyPr/>
        <a:lstStyle/>
        <a:p>
          <a:endParaRPr lang="ru-RU" b="1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576B4643-FCAD-4EBC-8BF9-5A9E56A8C2CD}" type="sibTrans" cxnId="{A97BD665-88F8-40B5-8636-A7BF53EC4BD4}">
      <dgm:prSet/>
      <dgm:spPr/>
      <dgm:t>
        <a:bodyPr/>
        <a:lstStyle/>
        <a:p>
          <a:endParaRPr lang="ru-RU" b="1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730A80BB-F9C8-4878-B7CB-C8D0C1144E03}" type="pres">
      <dgm:prSet presAssocID="{562E2773-486E-4DA5-90AD-5BAC51529BD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D7DD335-380A-4179-AF9E-C75A2C930A61}" type="pres">
      <dgm:prSet presAssocID="{C2544CA3-EC00-48C5-8291-339CA323C91D}" presName="Accent1" presStyleCnt="0"/>
      <dgm:spPr/>
    </dgm:pt>
    <dgm:pt modelId="{E368B981-4BD0-46AB-BA80-6879910B268D}" type="pres">
      <dgm:prSet presAssocID="{C2544CA3-EC00-48C5-8291-339CA323C91D}" presName="Accent" presStyleLbl="node1" presStyleIdx="0" presStyleCnt="1" custScaleX="238932" custScaleY="200000" custLinFactNeighborX="-9099" custLinFactNeighborY="4167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</dgm:pt>
    <dgm:pt modelId="{B444E0BA-F93B-44B1-ABE2-0190694643C1}" type="pres">
      <dgm:prSet presAssocID="{C2544CA3-EC00-48C5-8291-339CA323C91D}" presName="Parent1" presStyleLbl="revTx" presStyleIdx="0" presStyleCnt="1" custScaleX="277392" custScaleY="358551" custLinFactY="-48159" custLinFactNeighborX="-7297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7BD665-88F8-40B5-8636-A7BF53EC4BD4}" srcId="{562E2773-486E-4DA5-90AD-5BAC51529BDE}" destId="{C2544CA3-EC00-48C5-8291-339CA323C91D}" srcOrd="0" destOrd="0" parTransId="{F01A2DAF-455D-459D-B60D-B69A4DF8364E}" sibTransId="{576B4643-FCAD-4EBC-8BF9-5A9E56A8C2CD}"/>
    <dgm:cxn modelId="{5085BEA0-41A1-40E2-9BE7-48FE80D46180}" type="presOf" srcId="{C2544CA3-EC00-48C5-8291-339CA323C91D}" destId="{B444E0BA-F93B-44B1-ABE2-0190694643C1}" srcOrd="0" destOrd="0" presId="urn:microsoft.com/office/officeart/2009/layout/CircleArrowProcess"/>
    <dgm:cxn modelId="{E6B4B8A4-6D1C-4CB8-8185-1B5ACC4CF032}" type="presOf" srcId="{562E2773-486E-4DA5-90AD-5BAC51529BDE}" destId="{730A80BB-F9C8-4878-B7CB-C8D0C1144E03}" srcOrd="0" destOrd="0" presId="urn:microsoft.com/office/officeart/2009/layout/CircleArrowProcess"/>
    <dgm:cxn modelId="{A1535CDE-D951-452D-B68F-16C9AD1D23F2}" type="presParOf" srcId="{730A80BB-F9C8-4878-B7CB-C8D0C1144E03}" destId="{BD7DD335-380A-4179-AF9E-C75A2C930A61}" srcOrd="0" destOrd="0" presId="urn:microsoft.com/office/officeart/2009/layout/CircleArrowProcess"/>
    <dgm:cxn modelId="{1AFC7537-FA2C-4A4D-99A2-CE7846329E28}" type="presParOf" srcId="{BD7DD335-380A-4179-AF9E-C75A2C930A61}" destId="{E368B981-4BD0-46AB-BA80-6879910B268D}" srcOrd="0" destOrd="0" presId="urn:microsoft.com/office/officeart/2009/layout/CircleArrowProcess"/>
    <dgm:cxn modelId="{0798F597-86FF-4B13-A41F-8293F45BF6E4}" type="presParOf" srcId="{730A80BB-F9C8-4878-B7CB-C8D0C1144E03}" destId="{B444E0BA-F93B-44B1-ABE2-0190694643C1}" srcOrd="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C6D784-D4C1-4302-9E11-BB4A8449299E}">
      <dsp:nvSpPr>
        <dsp:cNvPr id="0" name=""/>
        <dsp:cNvSpPr/>
      </dsp:nvSpPr>
      <dsp:spPr>
        <a:xfrm>
          <a:off x="0" y="0"/>
          <a:ext cx="4143403" cy="4143403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123DA1-7F44-47A7-84D2-3A4CEDDACACB}">
      <dsp:nvSpPr>
        <dsp:cNvPr id="0" name=""/>
        <dsp:cNvSpPr/>
      </dsp:nvSpPr>
      <dsp:spPr>
        <a:xfrm>
          <a:off x="2055595" y="0"/>
          <a:ext cx="6391611" cy="4143403"/>
        </a:xfrm>
        <a:prstGeom prst="rect">
          <a:avLst/>
        </a:prstGeom>
        <a:solidFill>
          <a:schemeClr val="accent4">
            <a:lumMod val="40000"/>
            <a:lumOff val="60000"/>
            <a:alpha val="90000"/>
          </a:schemeClr>
        </a:solidFill>
        <a:ln w="1905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/>
            <a:t>рост количества заболеваний астмой и аллергическими заболеваниями </a:t>
          </a:r>
          <a:endParaRPr lang="ru-RU" sz="2000" i="1" kern="1200" dirty="0"/>
        </a:p>
      </dsp:txBody>
      <dsp:txXfrm>
        <a:off x="2055595" y="0"/>
        <a:ext cx="6391611" cy="880473"/>
      </dsp:txXfrm>
    </dsp:sp>
    <dsp:sp modelId="{D27B672A-9E59-419B-A5C2-9C7DAB580150}">
      <dsp:nvSpPr>
        <dsp:cNvPr id="0" name=""/>
        <dsp:cNvSpPr/>
      </dsp:nvSpPr>
      <dsp:spPr>
        <a:xfrm>
          <a:off x="543821" y="880473"/>
          <a:ext cx="3055760" cy="3055760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shade val="50000"/>
            <a:hueOff val="62151"/>
            <a:satOff val="-17442"/>
            <a:lumOff val="2448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63D47F-E2FE-4261-A565-08DD5499BFA8}">
      <dsp:nvSpPr>
        <dsp:cNvPr id="0" name=""/>
        <dsp:cNvSpPr/>
      </dsp:nvSpPr>
      <dsp:spPr>
        <a:xfrm>
          <a:off x="2071701" y="880473"/>
          <a:ext cx="6391611" cy="3055760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accent3">
              <a:shade val="50000"/>
              <a:hueOff val="62151"/>
              <a:satOff val="-17442"/>
              <a:lumOff val="244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/>
            <a:t>изменения слизистых оболочек желудочно-кишечного тракта, нарушение микрофлоры и дисбактериоз</a:t>
          </a:r>
          <a:endParaRPr lang="ru-RU" sz="2000" i="1" kern="1200" dirty="0"/>
        </a:p>
      </dsp:txBody>
      <dsp:txXfrm>
        <a:off x="2071701" y="880473"/>
        <a:ext cx="6391611" cy="880473"/>
      </dsp:txXfrm>
    </dsp:sp>
    <dsp:sp modelId="{1C2B53E7-1300-4AC6-B81A-D8FAB01E526F}">
      <dsp:nvSpPr>
        <dsp:cNvPr id="0" name=""/>
        <dsp:cNvSpPr/>
      </dsp:nvSpPr>
      <dsp:spPr>
        <a:xfrm>
          <a:off x="1087643" y="1760946"/>
          <a:ext cx="1968116" cy="1968116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shade val="50000"/>
            <a:hueOff val="124303"/>
            <a:satOff val="-34884"/>
            <a:lumOff val="489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6FABD1-81F3-40D8-BFE7-D99BEFAB2BDA}">
      <dsp:nvSpPr>
        <dsp:cNvPr id="0" name=""/>
        <dsp:cNvSpPr/>
      </dsp:nvSpPr>
      <dsp:spPr>
        <a:xfrm>
          <a:off x="2071702" y="1797071"/>
          <a:ext cx="6391611" cy="2346329"/>
        </a:xfrm>
        <a:prstGeom prst="rect">
          <a:avLst/>
        </a:prstGeom>
        <a:solidFill>
          <a:srgbClr val="FFC000">
            <a:alpha val="90000"/>
          </a:srgbClr>
        </a:solidFill>
        <a:ln w="19050" cap="flat" cmpd="sng" algn="ctr">
          <a:solidFill>
            <a:schemeClr val="accent3">
              <a:shade val="50000"/>
              <a:hueOff val="124303"/>
              <a:satOff val="-34884"/>
              <a:lumOff val="489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/>
            <a:t>снижение иммунитета и сопротивляемости организма</a:t>
          </a:r>
          <a:endParaRPr lang="ru-RU" sz="2000" kern="1200" dirty="0"/>
        </a:p>
      </dsp:txBody>
      <dsp:txXfrm>
        <a:off x="2071702" y="1797071"/>
        <a:ext cx="6391611" cy="1049673"/>
      </dsp:txXfrm>
    </dsp:sp>
    <dsp:sp modelId="{0A8047EB-9A07-4670-B63E-275763242481}">
      <dsp:nvSpPr>
        <dsp:cNvPr id="0" name=""/>
        <dsp:cNvSpPr/>
      </dsp:nvSpPr>
      <dsp:spPr>
        <a:xfrm>
          <a:off x="1631465" y="2641420"/>
          <a:ext cx="880473" cy="880473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shade val="50000"/>
            <a:hueOff val="62151"/>
            <a:satOff val="-17442"/>
            <a:lumOff val="2448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46D9CB-26C4-45DC-A33B-BD2DA9AF00CA}">
      <dsp:nvSpPr>
        <dsp:cNvPr id="0" name=""/>
        <dsp:cNvSpPr/>
      </dsp:nvSpPr>
      <dsp:spPr>
        <a:xfrm>
          <a:off x="2071701" y="2641420"/>
          <a:ext cx="6391611" cy="880473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accent3">
              <a:shade val="50000"/>
              <a:hueOff val="62151"/>
              <a:satOff val="-17442"/>
              <a:lumOff val="244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/>
            <a:t>нарушения в работе печени, почек и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/>
            <a:t>желчного пузыря</a:t>
          </a:r>
          <a:endParaRPr lang="ru-RU" sz="2000" b="1" i="1" kern="1200" dirty="0"/>
        </a:p>
      </dsp:txBody>
      <dsp:txXfrm>
        <a:off x="2071701" y="2641420"/>
        <a:ext cx="6391611" cy="8804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8FFA54-9B25-4029-9C77-7BBA02613127}">
      <dsp:nvSpPr>
        <dsp:cNvPr id="0" name=""/>
        <dsp:cNvSpPr/>
      </dsp:nvSpPr>
      <dsp:spPr>
        <a:xfrm>
          <a:off x="3422" y="890"/>
          <a:ext cx="8886807" cy="5182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990000"/>
              </a:solidFill>
              <a:latin typeface="Bookman Old Style" panose="02050604050505020204" pitchFamily="18" charset="0"/>
            </a:rPr>
            <a:t>выбирать продукты с минимальным сроком годности</a:t>
          </a:r>
          <a:endParaRPr lang="ru-RU" sz="2400" kern="1200" dirty="0">
            <a:solidFill>
              <a:srgbClr val="990000"/>
            </a:solidFill>
            <a:latin typeface="Bookman Old Style" panose="02050604050505020204" pitchFamily="18" charset="0"/>
          </a:endParaRPr>
        </a:p>
      </dsp:txBody>
      <dsp:txXfrm>
        <a:off x="28722" y="26190"/>
        <a:ext cx="8836207" cy="467663"/>
      </dsp:txXfrm>
    </dsp:sp>
    <dsp:sp modelId="{169CD7C3-02B2-4FD0-B80F-138E96B974E9}">
      <dsp:nvSpPr>
        <dsp:cNvPr id="0" name=""/>
        <dsp:cNvSpPr/>
      </dsp:nvSpPr>
      <dsp:spPr>
        <a:xfrm>
          <a:off x="3422" y="545067"/>
          <a:ext cx="8886807" cy="5182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990000"/>
              </a:solidFill>
              <a:latin typeface="Bookman Old Style" panose="02050604050505020204" pitchFamily="18" charset="0"/>
            </a:rPr>
            <a:t>отдавать предпочтение  баранине или говядине</a:t>
          </a:r>
          <a:endParaRPr lang="ru-RU" sz="2400" kern="1200" dirty="0">
            <a:solidFill>
              <a:srgbClr val="990000"/>
            </a:solidFill>
            <a:latin typeface="Bookman Old Style" panose="02050604050505020204" pitchFamily="18" charset="0"/>
          </a:endParaRPr>
        </a:p>
      </dsp:txBody>
      <dsp:txXfrm>
        <a:off x="28722" y="570367"/>
        <a:ext cx="8836207" cy="467663"/>
      </dsp:txXfrm>
    </dsp:sp>
    <dsp:sp modelId="{2C21C95C-702F-4F45-8F4E-6C047C270985}">
      <dsp:nvSpPr>
        <dsp:cNvPr id="0" name=""/>
        <dsp:cNvSpPr/>
      </dsp:nvSpPr>
      <dsp:spPr>
        <a:xfrm>
          <a:off x="3422" y="1089244"/>
          <a:ext cx="8886807" cy="5182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990000"/>
              </a:solidFill>
              <a:latin typeface="Bookman Old Style" panose="02050604050505020204" pitchFamily="18" charset="0"/>
            </a:rPr>
            <a:t>вымачивать мясо в подсоленной воде </a:t>
          </a:r>
          <a:endParaRPr lang="ru-RU" sz="2400" kern="1200" dirty="0">
            <a:solidFill>
              <a:srgbClr val="990000"/>
            </a:solidFill>
            <a:latin typeface="Bookman Old Style" panose="02050604050505020204" pitchFamily="18" charset="0"/>
          </a:endParaRPr>
        </a:p>
      </dsp:txBody>
      <dsp:txXfrm>
        <a:off x="28722" y="1114544"/>
        <a:ext cx="8836207" cy="467663"/>
      </dsp:txXfrm>
    </dsp:sp>
    <dsp:sp modelId="{194E2CED-DB0A-4D13-99DB-371991DBD938}">
      <dsp:nvSpPr>
        <dsp:cNvPr id="0" name=""/>
        <dsp:cNvSpPr/>
      </dsp:nvSpPr>
      <dsp:spPr>
        <a:xfrm>
          <a:off x="3422" y="1633421"/>
          <a:ext cx="8886807" cy="5182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990000"/>
              </a:solidFill>
              <a:latin typeface="Bookman Old Style" panose="02050604050505020204" pitchFamily="18" charset="0"/>
            </a:rPr>
            <a:t>отваривать мясо 20-30 минут, бульон сливать</a:t>
          </a:r>
          <a:endParaRPr lang="ru-RU" sz="2400" kern="1200" dirty="0">
            <a:solidFill>
              <a:srgbClr val="990000"/>
            </a:solidFill>
            <a:latin typeface="Bookman Old Style" panose="02050604050505020204" pitchFamily="18" charset="0"/>
          </a:endParaRPr>
        </a:p>
      </dsp:txBody>
      <dsp:txXfrm>
        <a:off x="28722" y="1658721"/>
        <a:ext cx="8836207" cy="467663"/>
      </dsp:txXfrm>
    </dsp:sp>
    <dsp:sp modelId="{4CFCA2D7-7DE1-4DE3-B306-784A4562811A}">
      <dsp:nvSpPr>
        <dsp:cNvPr id="0" name=""/>
        <dsp:cNvSpPr/>
      </dsp:nvSpPr>
      <dsp:spPr>
        <a:xfrm>
          <a:off x="3422" y="2177598"/>
          <a:ext cx="8886807" cy="5182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990000"/>
              </a:solidFill>
              <a:latin typeface="Bookman Old Style" panose="02050604050505020204" pitchFamily="18" charset="0"/>
            </a:rPr>
            <a:t>стараться реже покупать почки и печень</a:t>
          </a:r>
          <a:endParaRPr lang="ru-RU" sz="2400" kern="1200" dirty="0">
            <a:solidFill>
              <a:srgbClr val="990000"/>
            </a:solidFill>
            <a:latin typeface="Bookman Old Style" panose="02050604050505020204" pitchFamily="18" charset="0"/>
          </a:endParaRPr>
        </a:p>
      </dsp:txBody>
      <dsp:txXfrm>
        <a:off x="28722" y="2202898"/>
        <a:ext cx="8836207" cy="467663"/>
      </dsp:txXfrm>
    </dsp:sp>
    <dsp:sp modelId="{9F3A76D2-6E9F-482D-A4BB-6EC62AA80957}">
      <dsp:nvSpPr>
        <dsp:cNvPr id="0" name=""/>
        <dsp:cNvSpPr/>
      </dsp:nvSpPr>
      <dsp:spPr>
        <a:xfrm>
          <a:off x="3422" y="2721775"/>
          <a:ext cx="8886807" cy="5182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990000"/>
              </a:solidFill>
              <a:latin typeface="Bookman Old Style" panose="02050604050505020204" pitchFamily="18" charset="0"/>
            </a:rPr>
            <a:t>не использовать куриную кожу</a:t>
          </a:r>
          <a:endParaRPr lang="ru-RU" sz="2400" kern="1200" dirty="0">
            <a:solidFill>
              <a:srgbClr val="990000"/>
            </a:solidFill>
            <a:latin typeface="Bookman Old Style" panose="02050604050505020204" pitchFamily="18" charset="0"/>
          </a:endParaRPr>
        </a:p>
      </dsp:txBody>
      <dsp:txXfrm>
        <a:off x="28722" y="2747075"/>
        <a:ext cx="8836207" cy="4676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0D4480-F1FF-4A2A-BCBB-5EDFB60F9DF4}">
      <dsp:nvSpPr>
        <dsp:cNvPr id="0" name=""/>
        <dsp:cNvSpPr/>
      </dsp:nvSpPr>
      <dsp:spPr>
        <a:xfrm>
          <a:off x="2" y="754"/>
          <a:ext cx="4879906" cy="581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 smtClean="0">
              <a:latin typeface="+mn-lt"/>
            </a:rPr>
            <a:t>возраста </a:t>
          </a:r>
          <a:endParaRPr lang="ru-RU" sz="2800" b="0" kern="1200" dirty="0">
            <a:latin typeface="+mn-lt"/>
          </a:endParaRPr>
        </a:p>
      </dsp:txBody>
      <dsp:txXfrm>
        <a:off x="28379" y="29131"/>
        <a:ext cx="4823152" cy="524546"/>
      </dsp:txXfrm>
    </dsp:sp>
    <dsp:sp modelId="{A1C0473C-E192-4693-9E0B-21F2164AF5AC}">
      <dsp:nvSpPr>
        <dsp:cNvPr id="0" name=""/>
        <dsp:cNvSpPr/>
      </dsp:nvSpPr>
      <dsp:spPr>
        <a:xfrm>
          <a:off x="0" y="626735"/>
          <a:ext cx="4956870" cy="6641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 smtClean="0">
              <a:latin typeface="+mn-lt"/>
            </a:rPr>
            <a:t>пола </a:t>
          </a:r>
          <a:endParaRPr lang="ru-RU" sz="2800" b="0" kern="1200" dirty="0">
            <a:latin typeface="+mn-lt"/>
          </a:endParaRPr>
        </a:p>
      </dsp:txBody>
      <dsp:txXfrm>
        <a:off x="32422" y="659157"/>
        <a:ext cx="4892026" cy="599330"/>
      </dsp:txXfrm>
    </dsp:sp>
    <dsp:sp modelId="{3543B1B2-DC5A-4D47-9EAE-96379778DE4E}">
      <dsp:nvSpPr>
        <dsp:cNvPr id="0" name=""/>
        <dsp:cNvSpPr/>
      </dsp:nvSpPr>
      <dsp:spPr>
        <a:xfrm>
          <a:off x="9682" y="1232401"/>
          <a:ext cx="4952029" cy="7072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0" kern="1200" dirty="0" smtClean="0"/>
            <a:t>образа жизни </a:t>
          </a:r>
          <a:endParaRPr lang="ru-RU" sz="3300" b="0" kern="1200" dirty="0"/>
        </a:p>
      </dsp:txBody>
      <dsp:txXfrm>
        <a:off x="44208" y="1266927"/>
        <a:ext cx="4882977" cy="638225"/>
      </dsp:txXfrm>
    </dsp:sp>
    <dsp:sp modelId="{0DD91D52-77CB-47D1-9110-66D577922852}">
      <dsp:nvSpPr>
        <dsp:cNvPr id="0" name=""/>
        <dsp:cNvSpPr/>
      </dsp:nvSpPr>
      <dsp:spPr>
        <a:xfrm>
          <a:off x="2" y="1969740"/>
          <a:ext cx="4961706" cy="951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0" kern="1200" dirty="0" smtClean="0"/>
            <a:t>физической активности</a:t>
          </a:r>
          <a:endParaRPr lang="ru-RU" sz="3300" b="0" kern="1200" dirty="0"/>
        </a:p>
      </dsp:txBody>
      <dsp:txXfrm>
        <a:off x="46447" y="2016185"/>
        <a:ext cx="4868816" cy="8585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9961CB-64AB-4E7E-8EFF-B8733231B7DB}">
      <dsp:nvSpPr>
        <dsp:cNvPr id="0" name=""/>
        <dsp:cNvSpPr/>
      </dsp:nvSpPr>
      <dsp:spPr>
        <a:xfrm>
          <a:off x="0" y="0"/>
          <a:ext cx="2768118" cy="2768118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lumMod val="75000"/>
            <a:alpha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AA0D3E-F861-47F9-AA1E-38EFC41F0846}">
      <dsp:nvSpPr>
        <dsp:cNvPr id="0" name=""/>
        <dsp:cNvSpPr/>
      </dsp:nvSpPr>
      <dsp:spPr>
        <a:xfrm>
          <a:off x="1384059" y="0"/>
          <a:ext cx="7184892" cy="2768118"/>
        </a:xfrm>
        <a:prstGeom prst="rect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prstTxWarp prst="textPlain">
            <a:avLst/>
          </a:prstTxWarp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chemeClr val="bg1"/>
              </a:solidFill>
            </a:rPr>
            <a:t>Государственные структуры</a:t>
          </a:r>
          <a:endParaRPr lang="ru-RU" sz="2500" kern="1200" dirty="0">
            <a:solidFill>
              <a:schemeClr val="bg1"/>
            </a:solidFill>
          </a:endParaRPr>
        </a:p>
      </dsp:txBody>
      <dsp:txXfrm>
        <a:off x="1384059" y="0"/>
        <a:ext cx="7184892" cy="588225"/>
      </dsp:txXfrm>
    </dsp:sp>
    <dsp:sp modelId="{43D925EA-44E9-42B9-8475-C31FFBA8C57C}">
      <dsp:nvSpPr>
        <dsp:cNvPr id="0" name=""/>
        <dsp:cNvSpPr/>
      </dsp:nvSpPr>
      <dsp:spPr>
        <a:xfrm>
          <a:off x="363315" y="588225"/>
          <a:ext cx="2041487" cy="2041487"/>
        </a:xfrm>
        <a:prstGeom prst="pie">
          <a:avLst>
            <a:gd name="adj1" fmla="val 5400000"/>
            <a:gd name="adj2" fmla="val 16200000"/>
          </a:avLst>
        </a:prstGeom>
        <a:solidFill>
          <a:schemeClr val="accent6">
            <a:lumMod val="75000"/>
            <a:alpha val="76667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028A3A-A6D3-478B-B3CC-A4336E373EDE}">
      <dsp:nvSpPr>
        <dsp:cNvPr id="0" name=""/>
        <dsp:cNvSpPr/>
      </dsp:nvSpPr>
      <dsp:spPr>
        <a:xfrm>
          <a:off x="1384059" y="555142"/>
          <a:ext cx="7184892" cy="1893132"/>
        </a:xfrm>
        <a:prstGeom prst="rect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3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prstTxWarp prst="textPlain">
            <a:avLst/>
          </a:prstTxWarp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chemeClr val="bg1"/>
              </a:solidFill>
            </a:rPr>
            <a:t>Органы судебной власти и прокуратуры</a:t>
          </a:r>
          <a:endParaRPr lang="ru-RU" sz="2500" kern="1200" dirty="0">
            <a:solidFill>
              <a:schemeClr val="bg1"/>
            </a:solidFill>
          </a:endParaRPr>
        </a:p>
      </dsp:txBody>
      <dsp:txXfrm>
        <a:off x="1384059" y="555142"/>
        <a:ext cx="7184892" cy="545478"/>
      </dsp:txXfrm>
    </dsp:sp>
    <dsp:sp modelId="{5251468B-7064-4C1C-86A2-16CEBFDF1693}">
      <dsp:nvSpPr>
        <dsp:cNvPr id="0" name=""/>
        <dsp:cNvSpPr/>
      </dsp:nvSpPr>
      <dsp:spPr>
        <a:xfrm>
          <a:off x="726630" y="1176450"/>
          <a:ext cx="1314856" cy="1314856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lumMod val="75000"/>
            <a:alpha val="63333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21EF1E-BC4C-4DE9-A04F-681546407DE9}">
      <dsp:nvSpPr>
        <dsp:cNvPr id="0" name=""/>
        <dsp:cNvSpPr/>
      </dsp:nvSpPr>
      <dsp:spPr>
        <a:xfrm>
          <a:off x="1384059" y="1152125"/>
          <a:ext cx="7184892" cy="1035265"/>
        </a:xfrm>
        <a:prstGeom prst="rect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accent3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prstTxWarp prst="textPlain">
            <a:avLst/>
          </a:prstTxWarp>
          <a:noAutofit/>
        </a:bodyPr>
        <a:lstStyle/>
        <a:p>
          <a:pPr lvl="0" algn="ctr" defTabSz="711200" rtl="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Общественные организации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1384059" y="1152125"/>
        <a:ext cx="7184892" cy="463144"/>
      </dsp:txXfrm>
    </dsp:sp>
    <dsp:sp modelId="{F7EF496A-C45A-48EE-B52E-09B84201D4AF}">
      <dsp:nvSpPr>
        <dsp:cNvPr id="0" name=""/>
        <dsp:cNvSpPr/>
      </dsp:nvSpPr>
      <dsp:spPr>
        <a:xfrm>
          <a:off x="1089946" y="1764675"/>
          <a:ext cx="588225" cy="588225"/>
        </a:xfrm>
        <a:prstGeom prst="pie">
          <a:avLst>
            <a:gd name="adj1" fmla="val 5400000"/>
            <a:gd name="adj2" fmla="val 16200000"/>
          </a:avLst>
        </a:prstGeom>
        <a:solidFill>
          <a:srgbClr val="FFC000">
            <a:alpha val="5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839574-5A82-4CB9-AA6E-2FA636CD82B0}">
      <dsp:nvSpPr>
        <dsp:cNvPr id="0" name=""/>
        <dsp:cNvSpPr/>
      </dsp:nvSpPr>
      <dsp:spPr>
        <a:xfrm>
          <a:off x="1384059" y="1788933"/>
          <a:ext cx="7184892" cy="539708"/>
        </a:xfrm>
        <a:prstGeom prst="rect">
          <a:avLst/>
        </a:prstGeom>
        <a:solidFill>
          <a:srgbClr val="FF9900">
            <a:alpha val="89804"/>
          </a:srgbClr>
        </a:solidFill>
        <a:ln w="19050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prstTxWarp prst="textPlain">
            <a:avLst/>
          </a:prstTxWarp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chemeClr val="bg1"/>
              </a:solidFill>
            </a:rPr>
            <a:t>Экспертные организации </a:t>
          </a:r>
          <a:endParaRPr lang="ru-RU" sz="2500" kern="1200" dirty="0">
            <a:solidFill>
              <a:schemeClr val="bg1"/>
            </a:solidFill>
          </a:endParaRPr>
        </a:p>
      </dsp:txBody>
      <dsp:txXfrm>
        <a:off x="1384059" y="1788933"/>
        <a:ext cx="7184892" cy="5397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79F8C0-E055-4A35-9F75-A53E01266701}">
      <dsp:nvSpPr>
        <dsp:cNvPr id="0" name=""/>
        <dsp:cNvSpPr/>
      </dsp:nvSpPr>
      <dsp:spPr>
        <a:xfrm rot="10800000">
          <a:off x="2254265" y="837"/>
          <a:ext cx="8377249" cy="75687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9625" tIns="83820" rIns="156464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1"/>
              </a:solidFill>
              <a:latin typeface="Bookman Old Style" pitchFamily="18" charset="0"/>
            </a:rPr>
            <a:t>Управлении Федеральной службы по надзору в сфере защиты прав потребителей и благополучия человека по Ленинградской области </a:t>
          </a:r>
          <a:endParaRPr lang="ru-RU" sz="2200" b="1" kern="1200" dirty="0">
            <a:solidFill>
              <a:schemeClr val="bg1"/>
            </a:solidFill>
          </a:endParaRPr>
        </a:p>
      </dsp:txBody>
      <dsp:txXfrm rot="10800000">
        <a:off x="2443484" y="837"/>
        <a:ext cx="8188030" cy="756875"/>
      </dsp:txXfrm>
    </dsp:sp>
    <dsp:sp modelId="{C445F5C3-596E-4257-BBC6-A66EA7040C67}">
      <dsp:nvSpPr>
        <dsp:cNvPr id="0" name=""/>
        <dsp:cNvSpPr/>
      </dsp:nvSpPr>
      <dsp:spPr>
        <a:xfrm>
          <a:off x="1969885" y="96235"/>
          <a:ext cx="566078" cy="56607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1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F8F54FA-2ADA-4DE1-B33C-FA80F51ED6AB}">
      <dsp:nvSpPr>
        <dsp:cNvPr id="0" name=""/>
        <dsp:cNvSpPr/>
      </dsp:nvSpPr>
      <dsp:spPr>
        <a:xfrm rot="10800000">
          <a:off x="2252254" y="899232"/>
          <a:ext cx="8379931" cy="56607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9625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latin typeface="Bookman Old Style" panose="02050604050505020204" pitchFamily="18" charset="0"/>
            </a:rPr>
            <a:t>территориальных отделах Управления РОСПОТРЕБНАДЗОРА</a:t>
          </a:r>
          <a:endParaRPr lang="ru-RU" sz="2200" kern="1200" dirty="0">
            <a:latin typeface="Bookman Old Style" panose="02050604050505020204" pitchFamily="18" charset="0"/>
          </a:endParaRPr>
        </a:p>
      </dsp:txBody>
      <dsp:txXfrm rot="10800000">
        <a:off x="2393773" y="899232"/>
        <a:ext cx="8238412" cy="566078"/>
      </dsp:txXfrm>
    </dsp:sp>
    <dsp:sp modelId="{6B8303AA-9C31-498C-8644-92D5B52D451C}">
      <dsp:nvSpPr>
        <dsp:cNvPr id="0" name=""/>
        <dsp:cNvSpPr/>
      </dsp:nvSpPr>
      <dsp:spPr>
        <a:xfrm>
          <a:off x="1969214" y="899232"/>
          <a:ext cx="566078" cy="56607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1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0A190E3-8288-4091-8A38-287C763BB68B}">
      <dsp:nvSpPr>
        <dsp:cNvPr id="0" name=""/>
        <dsp:cNvSpPr/>
      </dsp:nvSpPr>
      <dsp:spPr>
        <a:xfrm rot="10800000">
          <a:off x="2240941" y="1606830"/>
          <a:ext cx="8395014" cy="85600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9625" tIns="83820" rIns="156464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latin typeface="Bookman Old Style" panose="02050604050505020204" pitchFamily="18" charset="0"/>
            </a:rPr>
            <a:t>консультационных пунктах филиалов ФБУЗ "Центр гигиены и эпидемиологии в Ленинградской области" </a:t>
          </a:r>
          <a:endParaRPr lang="ru-RU" sz="2200" kern="1200" dirty="0">
            <a:latin typeface="Bookman Old Style" panose="02050604050505020204" pitchFamily="18" charset="0"/>
          </a:endParaRPr>
        </a:p>
      </dsp:txBody>
      <dsp:txXfrm rot="10800000">
        <a:off x="2454942" y="1606830"/>
        <a:ext cx="8181013" cy="856006"/>
      </dsp:txXfrm>
    </dsp:sp>
    <dsp:sp modelId="{08D65ED7-5046-4F34-9A12-73D634905533}">
      <dsp:nvSpPr>
        <dsp:cNvPr id="0" name=""/>
        <dsp:cNvSpPr/>
      </dsp:nvSpPr>
      <dsp:spPr>
        <a:xfrm>
          <a:off x="1965443" y="1751794"/>
          <a:ext cx="566078" cy="56607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1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C9ED075-9F4C-41EC-9266-DCC18165706D}">
      <dsp:nvSpPr>
        <dsp:cNvPr id="0" name=""/>
        <dsp:cNvSpPr/>
      </dsp:nvSpPr>
      <dsp:spPr>
        <a:xfrm rot="10800000">
          <a:off x="2252254" y="2604356"/>
          <a:ext cx="8379931" cy="56607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9625" tIns="83820" rIns="156464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latin typeface="Bookman Old Style" panose="02050604050505020204" pitchFamily="18" charset="0"/>
            </a:rPr>
            <a:t>администрациях органов местного самоуправления </a:t>
          </a:r>
          <a:endParaRPr lang="ru-RU" sz="2200" kern="1200" dirty="0">
            <a:latin typeface="Bookman Old Style" panose="02050604050505020204" pitchFamily="18" charset="0"/>
          </a:endParaRPr>
        </a:p>
      </dsp:txBody>
      <dsp:txXfrm rot="10800000">
        <a:off x="2393773" y="2604356"/>
        <a:ext cx="8238412" cy="566078"/>
      </dsp:txXfrm>
    </dsp:sp>
    <dsp:sp modelId="{9F4564C7-B50F-4445-A61B-7FC4CE6A680A}">
      <dsp:nvSpPr>
        <dsp:cNvPr id="0" name=""/>
        <dsp:cNvSpPr/>
      </dsp:nvSpPr>
      <dsp:spPr>
        <a:xfrm>
          <a:off x="1969214" y="2604356"/>
          <a:ext cx="566078" cy="56607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1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1519BCF-C01F-4B6B-8490-C52AF6E461D8}">
      <dsp:nvSpPr>
        <dsp:cNvPr id="0" name=""/>
        <dsp:cNvSpPr/>
      </dsp:nvSpPr>
      <dsp:spPr>
        <a:xfrm rot="10800000">
          <a:off x="2223217" y="3311955"/>
          <a:ext cx="8418646" cy="71965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9625" tIns="83820" rIns="156464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latin typeface="Bookman Old Style" panose="02050604050505020204" pitchFamily="18" charset="0"/>
            </a:rPr>
            <a:t>региональных и районных общественных организациях потребителей </a:t>
          </a:r>
          <a:endParaRPr lang="ru-RU" sz="2200" kern="1200" dirty="0">
            <a:latin typeface="Bookman Old Style" panose="02050604050505020204" pitchFamily="18" charset="0"/>
          </a:endParaRPr>
        </a:p>
      </dsp:txBody>
      <dsp:txXfrm rot="10800000">
        <a:off x="2403131" y="3311955"/>
        <a:ext cx="8238732" cy="719655"/>
      </dsp:txXfrm>
    </dsp:sp>
    <dsp:sp modelId="{F3DFBBE9-507E-42AE-AE85-CE584A3D7CFB}">
      <dsp:nvSpPr>
        <dsp:cNvPr id="0" name=""/>
        <dsp:cNvSpPr/>
      </dsp:nvSpPr>
      <dsp:spPr>
        <a:xfrm>
          <a:off x="1959536" y="3388743"/>
          <a:ext cx="566078" cy="56607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1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8B981-4BD0-46AB-BA80-6879910B268D}">
      <dsp:nvSpPr>
        <dsp:cNvPr id="0" name=""/>
        <dsp:cNvSpPr/>
      </dsp:nvSpPr>
      <dsp:spPr>
        <a:xfrm>
          <a:off x="1664845" y="-792081"/>
          <a:ext cx="4128282" cy="3456382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glow rad="63500">
            <a:schemeClr val="accent1">
              <a:alpha val="45000"/>
              <a:satMod val="120000"/>
            </a:schemeClr>
          </a:glo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  <dsp:sp modelId="{B444E0BA-F93B-44B1-ABE2-0190694643C1}">
      <dsp:nvSpPr>
        <dsp:cNvPr id="0" name=""/>
        <dsp:cNvSpPr/>
      </dsp:nvSpPr>
      <dsp:spPr>
        <a:xfrm>
          <a:off x="2478358" y="0"/>
          <a:ext cx="2674425" cy="1728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cap="none" spc="0" dirty="0" smtClean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СПАСИБО ЗА ВНИМАНИЕ!</a:t>
          </a:r>
          <a:endParaRPr lang="ru-RU" sz="2800" b="1" kern="12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sp:txBody>
      <dsp:txXfrm>
        <a:off x="2478358" y="0"/>
        <a:ext cx="2674425" cy="17281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BB369A-5EFD-48EF-B9BD-0DC8F8EA7EF4}" type="datetimeFigureOut">
              <a:rPr lang="ru-RU" smtClean="0"/>
              <a:pPr/>
              <a:t>16.03.2016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9E9B9-4CE3-4355-B0E7-1F22FA31725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545241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F321BF8-D4F0-464F-993A-44F2E6D3AD3B}" type="datetimeFigureOut">
              <a:rPr lang="ru-RU"/>
              <a:pPr>
                <a:defRPr/>
              </a:pPr>
              <a:t>16.03.2016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3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3D86CD1-CDEB-4C3F-B954-CE889881DA5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76158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8"/>
          <p:cNvSpPr>
            <a:spLocks noChangeArrowheads="1"/>
          </p:cNvSpPr>
          <p:nvPr/>
        </p:nvSpPr>
        <p:spPr bwMode="gray">
          <a:xfrm>
            <a:off x="684213" y="333375"/>
            <a:ext cx="5905500" cy="5761038"/>
          </a:xfrm>
          <a:prstGeom prst="ellipse">
            <a:avLst/>
          </a:prstGeom>
          <a:gradFill rotWithShape="1">
            <a:gsLst>
              <a:gs pos="0">
                <a:schemeClr val="bg2">
                  <a:alpha val="48000"/>
                </a:schemeClr>
              </a:gs>
              <a:gs pos="100000">
                <a:schemeClr val="bg2">
                  <a:gamma/>
                  <a:tint val="0"/>
                  <a:invGamma/>
                  <a:alpha val="80000"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 dirty="0">
              <a:cs typeface="+mn-cs"/>
            </a:endParaRPr>
          </a:p>
        </p:txBody>
      </p:sp>
      <p:sp>
        <p:nvSpPr>
          <p:cNvPr id="5" name="Rectangle 39"/>
          <p:cNvSpPr>
            <a:spLocks noChangeArrowheads="1"/>
          </p:cNvSpPr>
          <p:nvPr/>
        </p:nvSpPr>
        <p:spPr bwMode="ltGray">
          <a:xfrm>
            <a:off x="0" y="4437063"/>
            <a:ext cx="9144000" cy="172878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6" name="Oval 40" descr="a"/>
          <p:cNvSpPr>
            <a:spLocks noChangeArrowheads="1"/>
          </p:cNvSpPr>
          <p:nvPr/>
        </p:nvSpPr>
        <p:spPr bwMode="gray">
          <a:xfrm>
            <a:off x="971550" y="1628775"/>
            <a:ext cx="3529013" cy="3671888"/>
          </a:xfrm>
          <a:prstGeom prst="ellipse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8999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7" name="Oval 41" descr="b"/>
          <p:cNvSpPr>
            <a:spLocks noChangeArrowheads="1"/>
          </p:cNvSpPr>
          <p:nvPr/>
        </p:nvSpPr>
        <p:spPr bwMode="gray">
          <a:xfrm>
            <a:off x="323850" y="1268413"/>
            <a:ext cx="1438275" cy="15113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8999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8" name="Oval 42" descr="d"/>
          <p:cNvSpPr>
            <a:spLocks noChangeArrowheads="1"/>
          </p:cNvSpPr>
          <p:nvPr/>
        </p:nvSpPr>
        <p:spPr bwMode="gray">
          <a:xfrm>
            <a:off x="1258888" y="260350"/>
            <a:ext cx="935037" cy="936625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8999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9" name="Oval 43"/>
          <p:cNvSpPr>
            <a:spLocks noChangeArrowheads="1"/>
          </p:cNvSpPr>
          <p:nvPr/>
        </p:nvSpPr>
        <p:spPr bwMode="gray">
          <a:xfrm>
            <a:off x="4211638" y="2636838"/>
            <a:ext cx="1223962" cy="1223962"/>
          </a:xfrm>
          <a:prstGeom prst="ellipse">
            <a:avLst/>
          </a:prstGeom>
          <a:solidFill>
            <a:srgbClr val="1BABE5">
              <a:alpha val="10196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10" name="Oval 44" descr="c"/>
          <p:cNvSpPr>
            <a:spLocks noChangeArrowheads="1"/>
          </p:cNvSpPr>
          <p:nvPr/>
        </p:nvSpPr>
        <p:spPr bwMode="gray">
          <a:xfrm>
            <a:off x="3851275" y="3500438"/>
            <a:ext cx="1582738" cy="1582737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8999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gray">
          <a:xfrm>
            <a:off x="7762875" y="62865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i="1" dirty="0"/>
              <a:t>LOGO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7200" y="1219200"/>
            <a:ext cx="4495800" cy="1752600"/>
          </a:xfrm>
          <a:extLst/>
        </p:spPr>
        <p:txBody>
          <a:bodyPr/>
          <a:lstStyle>
            <a:lvl1pPr algn="r"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5486400"/>
            <a:ext cx="7620000" cy="304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581400" y="6400800"/>
            <a:ext cx="2209800" cy="244475"/>
          </a:xfrm>
        </p:spPr>
        <p:txBody>
          <a:bodyPr/>
          <a:lstStyle>
            <a:lvl1pPr algn="ct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934075" y="6391275"/>
            <a:ext cx="1933575" cy="244475"/>
          </a:xfrm>
        </p:spPr>
        <p:txBody>
          <a:bodyPr/>
          <a:lstStyle>
            <a:lvl1pPr>
              <a:defRPr sz="1200" b="1" i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81000" y="6400800"/>
            <a:ext cx="2133600" cy="244475"/>
          </a:xfrm>
        </p:spPr>
        <p:txBody>
          <a:bodyPr/>
          <a:lstStyle>
            <a:lvl1pPr algn="l">
              <a:defRPr sz="1200"/>
            </a:lvl1pPr>
          </a:lstStyle>
          <a:p>
            <a:pPr>
              <a:defRPr/>
            </a:pPr>
            <a:fld id="{9CB8551C-6A72-4B98-B020-AEC325A0E7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000">
        <p:checker/>
      </p:transition>
    </mc:Choice>
    <mc:Fallback xmlns="">
      <p:transition spd="slow" advTm="15000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1CC83-D588-4114-A0CA-E960384D79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000">
        <p:checker/>
      </p:transition>
    </mc:Choice>
    <mc:Fallback xmlns="">
      <p:transition spd="slow" advTm="15000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57975" y="609600"/>
            <a:ext cx="2066925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48375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91BBA-A7D8-4E38-96F8-CA8850FA6E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000">
        <p:checker/>
      </p:transition>
    </mc:Choice>
    <mc:Fallback xmlns="">
      <p:transition spd="slow" advTm="15000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609600"/>
            <a:ext cx="6019800" cy="487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76400"/>
            <a:ext cx="8267700" cy="4648200"/>
          </a:xfrm>
        </p:spPr>
        <p:txBody>
          <a:bodyPr/>
          <a:lstStyle/>
          <a:p>
            <a:pPr lvl="0"/>
            <a:r>
              <a:rPr lang="ru-RU" noProof="0" dirty="0" smtClean="0"/>
              <a:t>Вставка таблицы</a:t>
            </a:r>
            <a:endParaRPr lang="ru-RU" noProof="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98DD9-BFBD-4E0A-9A30-F603A3C7CE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000">
        <p:checker/>
      </p:transition>
    </mc:Choice>
    <mc:Fallback xmlns="">
      <p:transition spd="slow" advTm="15000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8551C-6A72-4B98-B020-AEC325A0E79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000">
        <p:checker/>
      </p:transition>
    </mc:Choice>
    <mc:Fallback xmlns="">
      <p:transition spd="slow" advTm="15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83546-A9BC-484D-917E-BECDD70BB7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000">
        <p:checker/>
      </p:transition>
    </mc:Choice>
    <mc:Fallback xmlns="">
      <p:transition spd="slow" advTm="15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DAB305-0F50-4498-AE0F-506D7F6CBDF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000">
        <p:checker/>
      </p:transition>
    </mc:Choice>
    <mc:Fallback xmlns="">
      <p:transition spd="slow" advTm="15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91DD83-EF7E-40F5-9B1F-6A35EE1B2C7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000">
        <p:checker/>
      </p:transition>
    </mc:Choice>
    <mc:Fallback xmlns="">
      <p:transition spd="slow" advTm="15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AF0355-9554-4766-BDE1-77F12B976AE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000">
        <p:checker/>
      </p:transition>
    </mc:Choice>
    <mc:Fallback xmlns="">
      <p:transition spd="slow" advTm="15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5110A-A98B-481B-8D86-C7F244E048C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000">
        <p:checker/>
      </p:transition>
    </mc:Choice>
    <mc:Fallback xmlns="">
      <p:transition spd="slow" advTm="15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1C2647-A3B1-493C-818E-EC278628C6A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000">
        <p:checker/>
      </p:transition>
    </mc:Choice>
    <mc:Fallback xmlns="">
      <p:transition spd="slow" advTm="15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83546-A9BC-484D-917E-BECDD70BB7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000">
        <p:checker/>
      </p:transition>
    </mc:Choice>
    <mc:Fallback xmlns="">
      <p:transition spd="slow" advTm="15000">
        <p:check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86B18-68C5-4955-A3B5-0351B7CECD6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000">
        <p:checker/>
      </p:transition>
    </mc:Choice>
    <mc:Fallback xmlns="">
      <p:transition spd="slow" advTm="15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C1874F-2F80-4DB0-AA78-E65FC070B7A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000">
        <p:checker/>
      </p:transition>
    </mc:Choice>
    <mc:Fallback xmlns="">
      <p:transition spd="slow" advTm="15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E1CC83-D588-4114-A0CA-E960384D79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000">
        <p:checker/>
      </p:transition>
    </mc:Choice>
    <mc:Fallback xmlns="">
      <p:transition spd="slow" advTm="15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291BBA-A7D8-4E38-96F8-CA8850FA6E4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000">
        <p:checker/>
      </p:transition>
    </mc:Choice>
    <mc:Fallback xmlns="">
      <p:transition spd="slow" advTm="15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AB305-0F50-4498-AE0F-506D7F6CBD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000">
        <p:checker/>
      </p:transition>
    </mc:Choice>
    <mc:Fallback xmlns="">
      <p:transition spd="slow" advTm="15000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5765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7250" y="1676400"/>
            <a:ext cx="405765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1DD83-EF7E-40F5-9B1F-6A35EE1B2C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000">
        <p:checker/>
      </p:transition>
    </mc:Choice>
    <mc:Fallback xmlns="">
      <p:transition spd="slow" advTm="15000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F0355-9554-4766-BDE1-77F12B976A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000">
        <p:checker/>
      </p:transition>
    </mc:Choice>
    <mc:Fallback xmlns="">
      <p:transition spd="slow" advTm="15000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5110A-A98B-481B-8D86-C7F244E048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000">
        <p:checker/>
      </p:transition>
    </mc:Choice>
    <mc:Fallback xmlns="">
      <p:transition spd="slow" advTm="15000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C2647-A3B1-493C-818E-EC278628C6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000">
        <p:checker/>
      </p:transition>
    </mc:Choice>
    <mc:Fallback xmlns="">
      <p:transition spd="slow" advTm="15000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86B18-68C5-4955-A3B5-0351B7CECD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000">
        <p:checker/>
      </p:transition>
    </mc:Choice>
    <mc:Fallback xmlns="">
      <p:transition spd="slow" advTm="15000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1874F-2F80-4DB0-AA78-E65FC070B7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000">
        <p:checker/>
      </p:transition>
    </mc:Choice>
    <mc:Fallback xmlns="">
      <p:transition spd="slow" advTm="15000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Oval 105"/>
          <p:cNvSpPr>
            <a:spLocks noChangeArrowheads="1"/>
          </p:cNvSpPr>
          <p:nvPr/>
        </p:nvSpPr>
        <p:spPr bwMode="gray">
          <a:xfrm>
            <a:off x="179388" y="0"/>
            <a:ext cx="6804025" cy="6858000"/>
          </a:xfrm>
          <a:prstGeom prst="ellipse">
            <a:avLst/>
          </a:prstGeom>
          <a:gradFill rotWithShape="1">
            <a:gsLst>
              <a:gs pos="0">
                <a:schemeClr val="bg2">
                  <a:alpha val="44000"/>
                </a:schemeClr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 dirty="0">
              <a:cs typeface="+mn-cs"/>
            </a:endParaRPr>
          </a:p>
        </p:txBody>
      </p:sp>
      <p:sp>
        <p:nvSpPr>
          <p:cNvPr id="1027" name="Rectangle 106"/>
          <p:cNvSpPr>
            <a:spLocks noChangeArrowheads="1"/>
          </p:cNvSpPr>
          <p:nvPr/>
        </p:nvSpPr>
        <p:spPr bwMode="gray">
          <a:xfrm>
            <a:off x="0" y="549275"/>
            <a:ext cx="9144000" cy="6477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1028" name="Oval 107" descr="b"/>
          <p:cNvSpPr>
            <a:spLocks noChangeArrowheads="1"/>
          </p:cNvSpPr>
          <p:nvPr/>
        </p:nvSpPr>
        <p:spPr bwMode="gray">
          <a:xfrm>
            <a:off x="1116013" y="58738"/>
            <a:ext cx="865187" cy="892175"/>
          </a:xfrm>
          <a:prstGeom prst="ellipse">
            <a:avLst/>
          </a:prstGeom>
          <a:blipFill dpi="0" rotWithShape="1">
            <a:blip r:embed="rId15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8999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1029" name="Oval 108" descr="c"/>
          <p:cNvSpPr>
            <a:spLocks noChangeArrowheads="1"/>
          </p:cNvSpPr>
          <p:nvPr/>
        </p:nvSpPr>
        <p:spPr bwMode="gray">
          <a:xfrm>
            <a:off x="8101013" y="106363"/>
            <a:ext cx="790575" cy="830262"/>
          </a:xfrm>
          <a:prstGeom prst="ellipse">
            <a:avLst/>
          </a:prstGeom>
          <a:blipFill dpi="0" rotWithShape="1">
            <a:blip r:embed="rId16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8999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1030" name="Oval 109" descr="a"/>
          <p:cNvSpPr>
            <a:spLocks noChangeArrowheads="1"/>
          </p:cNvSpPr>
          <p:nvPr/>
        </p:nvSpPr>
        <p:spPr bwMode="gray">
          <a:xfrm>
            <a:off x="179388" y="333375"/>
            <a:ext cx="1152525" cy="1223963"/>
          </a:xfrm>
          <a:prstGeom prst="ellipse">
            <a:avLst/>
          </a:prstGeom>
          <a:blipFill dpi="0" rotWithShape="1">
            <a:blip r:embed="rId17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8999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76400"/>
            <a:ext cx="82677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553200" y="6553200"/>
            <a:ext cx="2133600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191000" y="6534150"/>
            <a:ext cx="838200" cy="2619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cs typeface="+mn-cs"/>
              </a:defRPr>
            </a:lvl1pPr>
          </a:lstStyle>
          <a:p>
            <a:pPr>
              <a:defRPr/>
            </a:pPr>
            <a:fld id="{3B2678BA-7E45-4A84-AE55-A40B4B5B97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4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057400" y="609600"/>
            <a:ext cx="6019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34150"/>
            <a:ext cx="1905000" cy="2619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mc:AlternateContent xmlns:mc="http://schemas.openxmlformats.org/markup-compatibility/2006" xmlns:p14="http://schemas.microsoft.com/office/powerpoint/2010/main">
    <mc:Choice Requires="p14">
      <p:transition spd="slow" p14:dur="2500" advTm="15000">
        <p:checker/>
      </p:transition>
    </mc:Choice>
    <mc:Fallback xmlns="">
      <p:transition spd="slow" advTm="15000">
        <p:checker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3B2678BA-7E45-4A84-AE55-A40B4B5B97E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15000">
        <p:checker/>
      </p:transition>
    </mc:Choice>
    <mc:Fallback xmlns="">
      <p:transition spd="slow" advTm="15000">
        <p:checker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google.ru/url?sa=i&amp;rct=j&amp;q=&amp;esrc=s&amp;source=images&amp;cd=&amp;cad=rja&amp;uact=8&amp;ved=0CAcQjRw&amp;url=http://www.vision-shop.net/stati-zdorove/zdorove/xochesh-zhit-dogonyajsya/&amp;ei=wMD0VL3tBYOWygPs34GIBg&amp;bvm=bv.87269000,d.bGQ&amp;psig=AFQjCNGonYozNmE9lm1HcEy9Ea73ycGSbg&amp;ust=1425412468987419" TargetMode="External"/><Relationship Id="rId2" Type="http://schemas.openxmlformats.org/officeDocument/2006/relationships/tags" Target="../tags/tag9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9.gi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jpeg"/><Relationship Id="rId2" Type="http://schemas.openxmlformats.org/officeDocument/2006/relationships/tags" Target="../tags/tag10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7.jpeg"/><Relationship Id="rId5" Type="http://schemas.openxmlformats.org/officeDocument/2006/relationships/hyperlink" Target="http://www.google.ru/url?sa=i&amp;rct=j&amp;q=&amp;esrc=s&amp;source=images&amp;cd=&amp;cad=rja&amp;uact=8&amp;ved=0CAcQjRw&amp;url=http://vk.com/kazpravpotreb&amp;ei=AUz4VO76NoXIyAOc2oDYBg&amp;bvm=bv.87519884,d.bGQ&amp;psig=AFQjCNEBcNm10LImSjaFp0aBp-EoFhUpHg&amp;ust=1425644171486688" TargetMode="Externa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tags" Target="../tags/tag1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10" Type="http://schemas.microsoft.com/office/2007/relationships/hdphoto" Target="../media/hdphoto1.wdp"/><Relationship Id="rId4" Type="http://schemas.openxmlformats.org/officeDocument/2006/relationships/hyperlink" Target="http://www.google.ru/url?sa=i&amp;rct=j&amp;q=&amp;esrc=s&amp;source=images&amp;cd=&amp;cad=rja&amp;uact=8&amp;ved=0CAcQjRw&amp;url=http://vk.com/kazpravpotreb&amp;ei=AUz4VO76NoXIyAOc2oDYBg&amp;bvm=bv.87519884,d.bGQ&amp;psig=AFQjCNEBcNm10LImSjaFp0aBp-EoFhUpHg&amp;ust=1425644171486688" TargetMode="External"/><Relationship Id="rId9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ru/url?sa=i&amp;rct=j&amp;q=&amp;esrc=s&amp;source=images&amp;cd=&amp;cad=rja&amp;uact=8&amp;ved=0CAcQjRw&amp;url=http://vk.com/kazpravpotreb&amp;ei=AUz4VO76NoXIyAOc2oDYBg&amp;bvm=bv.87519884,d.bGQ&amp;psig=AFQjCNEBcNm10LImSjaFp0aBp-EoFhUpHg&amp;ust=1425644171486688" TargetMode="Externa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google.ru/url?sa=i&amp;rct=j&amp;q=&amp;esrc=s&amp;source=images&amp;cd=&amp;cad=rja&amp;uact=8&amp;ved=0CAcQjRw&amp;url=http://www.izhdez.ru/profilactica.php&amp;ei=xkf7VIfqOsuAywPp_YGACg&amp;bvm=bv.87611401,d.bGQ&amp;psig=AFQjCNG98XYzCmesHRY2A1DPBqD3Cy0v2w&amp;ust=1425840207924677" TargetMode="External"/><Relationship Id="rId2" Type="http://schemas.openxmlformats.org/officeDocument/2006/relationships/tags" Target="../tags/tag14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37.jpeg"/><Relationship Id="rId5" Type="http://schemas.openxmlformats.org/officeDocument/2006/relationships/hyperlink" Target="http://www.google.ru/url?sa=i&amp;rct=j&amp;q=&amp;esrc=s&amp;source=images&amp;cd=&amp;cad=rja&amp;uact=8&amp;ved=0CAcQjRw&amp;url=http://vk.com/kazpravpotreb&amp;ei=AUz4VO76NoXIyAOc2oDYBg&amp;bvm=bv.87519884,d.bGQ&amp;psig=AFQjCNEBcNm10LImSjaFp0aBp-EoFhUpHg&amp;ust=1425644171486688" TargetMode="External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ru/url?sa=i&amp;rct=j&amp;q=&amp;esrc=s&amp;source=images&amp;cd=&amp;cad=rja&amp;uact=8&amp;ved=0CAcQjRw&amp;url=http://zaigraevo.ru/index.php/gosinfo/2012-02-29-07-27-34&amp;ei=10j4VJeDJ4OeywPp8YLYBA&amp;bvm=bv.87519884,d.bGQ&amp;psig=AFQjCNEYiEcMDZ8szitEKHzs_jqrljJgYA&amp;ust=1425644072805455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eg"/><Relationship Id="rId2" Type="http://schemas.openxmlformats.org/officeDocument/2006/relationships/tags" Target="../tags/tag15.xml"/><Relationship Id="rId1" Type="http://schemas.openxmlformats.org/officeDocument/2006/relationships/themeOverride" Target="../theme/themeOverride13.xml"/><Relationship Id="rId6" Type="http://schemas.openxmlformats.org/officeDocument/2006/relationships/hyperlink" Target="http://www.google.ru/url?sa=i&amp;rct=j&amp;q=&amp;esrc=s&amp;source=images&amp;cd=&amp;cad=rja&amp;uact=8&amp;ved=0CAcQjRw&amp;url=http://vk.com/kazpravpotreb&amp;ei=AUz4VO76NoXIyAOc2oDYBg&amp;bvm=bv.87519884,d.bGQ&amp;psig=AFQjCNEBcNm10LImSjaFp0aBp-EoFhUpHg&amp;ust=1425644171486688" TargetMode="External"/><Relationship Id="rId5" Type="http://schemas.openxmlformats.org/officeDocument/2006/relationships/image" Target="../media/image10.jpeg"/><Relationship Id="rId10" Type="http://schemas.openxmlformats.org/officeDocument/2006/relationships/image" Target="../media/image43.jpeg"/><Relationship Id="rId4" Type="http://schemas.openxmlformats.org/officeDocument/2006/relationships/image" Target="../media/image38.png"/><Relationship Id="rId9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8.pn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37.jpeg"/><Relationship Id="rId5" Type="http://schemas.openxmlformats.org/officeDocument/2006/relationships/hyperlink" Target="http://www.google.ru/url?sa=i&amp;rct=j&amp;q=&amp;esrc=s&amp;source=images&amp;cd=&amp;cad=rja&amp;uact=8&amp;ved=0CAcQjRw&amp;url=http://vk.com/kazpravpotreb&amp;ei=AUz4VO76NoXIyAOc2oDYBg&amp;bvm=bv.87519884,d.bGQ&amp;psig=AFQjCNEBcNm10LImSjaFp0aBp-EoFhUpHg&amp;ust=1425644171486688" TargetMode="Externa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37.jpeg"/><Relationship Id="rId5" Type="http://schemas.openxmlformats.org/officeDocument/2006/relationships/hyperlink" Target="http://www.google.ru/url?sa=i&amp;rct=j&amp;q=&amp;esrc=s&amp;source=images&amp;cd=&amp;cad=rja&amp;uact=8&amp;ved=0CAcQjRw&amp;url=http://vk.com/kazpravpotreb&amp;ei=AUz4VO76NoXIyAOc2oDYBg&amp;bvm=bv.87519884,d.bGQ&amp;psig=AFQjCNEBcNm10LImSjaFp0aBp-EoFhUpHg&amp;ust=1425644171486688" TargetMode="Externa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5.xml"/><Relationship Id="rId12" Type="http://schemas.openxmlformats.org/officeDocument/2006/relationships/image" Target="../media/image37.jpeg"/><Relationship Id="rId2" Type="http://schemas.openxmlformats.org/officeDocument/2006/relationships/tags" Target="../tags/tag18.xml"/><Relationship Id="rId1" Type="http://schemas.openxmlformats.org/officeDocument/2006/relationships/themeOverride" Target="../theme/themeOverride14.xml"/><Relationship Id="rId6" Type="http://schemas.openxmlformats.org/officeDocument/2006/relationships/diagramLayout" Target="../diagrams/layout5.xml"/><Relationship Id="rId11" Type="http://schemas.openxmlformats.org/officeDocument/2006/relationships/hyperlink" Target="http://www.google.ru/url?sa=i&amp;rct=j&amp;q=&amp;esrc=s&amp;source=images&amp;cd=&amp;cad=rja&amp;uact=8&amp;ved=0CAcQjRw&amp;url=http://vk.com/kazpravpotreb&amp;ei=AUz4VO76NoXIyAOc2oDYBg&amp;bvm=bv.87519884,d.bGQ&amp;psig=AFQjCNEBcNm10LImSjaFp0aBp-EoFhUpHg&amp;ust=1425644171486688" TargetMode="External"/><Relationship Id="rId5" Type="http://schemas.openxmlformats.org/officeDocument/2006/relationships/diagramData" Target="../diagrams/data5.xml"/><Relationship Id="rId10" Type="http://schemas.openxmlformats.org/officeDocument/2006/relationships/image" Target="../media/image10.jpeg"/><Relationship Id="rId4" Type="http://schemas.openxmlformats.org/officeDocument/2006/relationships/image" Target="../media/image38.png"/><Relationship Id="rId9" Type="http://schemas.microsoft.com/office/2007/relationships/diagramDrawing" Target="../diagrams/drawing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eg"/><Relationship Id="rId2" Type="http://schemas.openxmlformats.org/officeDocument/2006/relationships/tags" Target="../tags/tag19.xml"/><Relationship Id="rId1" Type="http://schemas.openxmlformats.org/officeDocument/2006/relationships/themeOverride" Target="../theme/themeOverride15.xml"/><Relationship Id="rId6" Type="http://schemas.openxmlformats.org/officeDocument/2006/relationships/hyperlink" Target="http://www.google.ru/url?sa=i&amp;rct=j&amp;q=&amp;esrc=s&amp;source=images&amp;cd=&amp;cad=rja&amp;uact=8&amp;ved=0CAcQjRw&amp;url=http://vk.com/kazpravpotreb&amp;ei=AUz4VO76NoXIyAOc2oDYBg&amp;bvm=bv.87519884,d.bGQ&amp;psig=AFQjCNEBcNm10LImSjaFp0aBp-EoFhUpHg&amp;ust=1425644171486688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google.ru/url?sa=i&amp;rct=j&amp;q=&amp;esrc=s&amp;source=images&amp;cd=&amp;cad=rja&amp;uact=8&amp;ved=0CAcQjRw&amp;url=http://47.rospotrebnadzor.ru/virtual/feedback&amp;ei=9U74VOKhGMP7ygOfooDwDg&amp;bvm=bv.87519884,d.bGQ&amp;psig=AFQjCNG6GfN3XnAmNLOOwPZmbk3h1pc69Q&amp;ust=1425645670158530" TargetMode="External"/><Relationship Id="rId2" Type="http://schemas.openxmlformats.org/officeDocument/2006/relationships/tags" Target="../tags/tag20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0.jpeg"/><Relationship Id="rId5" Type="http://schemas.openxmlformats.org/officeDocument/2006/relationships/image" Target="../media/image38.png"/><Relationship Id="rId10" Type="http://schemas.openxmlformats.org/officeDocument/2006/relationships/image" Target="../media/image37.jpeg"/><Relationship Id="rId4" Type="http://schemas.openxmlformats.org/officeDocument/2006/relationships/image" Target="../media/image49.png"/><Relationship Id="rId9" Type="http://schemas.openxmlformats.org/officeDocument/2006/relationships/hyperlink" Target="http://www.google.ru/url?sa=i&amp;rct=j&amp;q=&amp;esrc=s&amp;source=images&amp;cd=&amp;cad=rja&amp;uact=8&amp;ved=0CAcQjRw&amp;url=http://vk.com/kazpravpotreb&amp;ei=AUz4VO76NoXIyAOc2oDYBg&amp;bvm=bv.87519884,d.bGQ&amp;psig=AFQjCNEBcNm10LImSjaFp0aBp-EoFhUpHg&amp;ust=1425644171486688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51.jpeg"/><Relationship Id="rId7" Type="http://schemas.openxmlformats.org/officeDocument/2006/relationships/hyperlink" Target="http://www.google.ru/url?sa=i&amp;rct=j&amp;q=&amp;esrc=s&amp;source=images&amp;cd=&amp;cad=rja&amp;uact=8&amp;ved=0CAcQjRw&amp;url=http://vk.com/kazpravpotreb&amp;ei=AUz4VO76NoXIyAOc2oDYBg&amp;bvm=bv.87519884,d.bGQ&amp;psig=AFQjCNEBcNm10LImSjaFp0aBp-EoFhUpHg&amp;ust=1425644171486688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52.jpeg"/><Relationship Id="rId5" Type="http://schemas.openxmlformats.org/officeDocument/2006/relationships/image" Target="../media/image10.jpeg"/><Relationship Id="rId10" Type="http://schemas.openxmlformats.org/officeDocument/2006/relationships/image" Target="../media/image53.jpeg"/><Relationship Id="rId4" Type="http://schemas.openxmlformats.org/officeDocument/2006/relationships/image" Target="../media/image38.png"/><Relationship Id="rId9" Type="http://schemas.openxmlformats.org/officeDocument/2006/relationships/hyperlink" Target="http://www.google.ru/url?sa=i&amp;rct=j&amp;q=&amp;esrc=s&amp;source=images&amp;cd=&amp;cad=rja&amp;uact=8&amp;ved=0CAcQjRw&amp;url=http://www.magadancgsen.ru/&amp;ei=9Vr4VN2XCObZywPX-YHACA&amp;bvm=bv.87519884,d.bGQ&amp;psig=AFQjCNGPM5yYtUC7Es-3c69vCwomhL8Htw&amp;ust=1425648657935240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ru/url?sa=i&amp;rct=j&amp;q=&amp;esrc=s&amp;source=images&amp;cd=&amp;cad=rja&amp;uact=8&amp;ved=0CAcQjRw&amp;url=http://molotpravdu.su/v-rossii.html&amp;ei=yFr4VJLUI8joywPrg4DYCg&amp;bvm=bv.87519884,d.bGQ&amp;psig=AFQjCNGPM5yYtUC7Es-3c69vCwomhL8Htw&amp;ust=1425648657935240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eg"/><Relationship Id="rId2" Type="http://schemas.openxmlformats.org/officeDocument/2006/relationships/tags" Target="../tags/tag21.xml"/><Relationship Id="rId1" Type="http://schemas.openxmlformats.org/officeDocument/2006/relationships/themeOverride" Target="../theme/themeOverride18.xml"/><Relationship Id="rId6" Type="http://schemas.openxmlformats.org/officeDocument/2006/relationships/hyperlink" Target="http://www.google.ru/url?sa=i&amp;rct=j&amp;q=&amp;esrc=s&amp;source=images&amp;cd=&amp;cad=rja&amp;uact=8&amp;ved=0CAcQjRw&amp;url=http://vk.com/kazpravpotreb&amp;ei=AUz4VO76NoXIyAOc2oDYBg&amp;bvm=bv.87519884,d.bGQ&amp;psig=AFQjCNEBcNm10LImSjaFp0aBp-EoFhUpHg&amp;ust=1425644171486688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38.png"/><Relationship Id="rId9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ru/url?sa=i&amp;rct=j&amp;q=&amp;esrc=s&amp;source=images&amp;cd=&amp;cad=rja&amp;uact=8&amp;ved=0CAcQjRw&amp;url=http://ppt.ru/news/123756&amp;ei=KGX4VP38LoXvywP4yYKoBw&amp;bvm=bv.87519884,d.bGQ&amp;psig=AFQjCNE9ybAyiLdDx-TotkePY3bCsdmeRA&amp;ust=1425651258802640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ru/url?sa=i&amp;rct=j&amp;q=%D0%B7%D0%B0%D1%89%D0%B8%D1%82%D0%B0%20%D0%BF%D1%80%D0%B0%D0%B2%20%D0%BF%D0%BE%D1%82%D1%80%D0%B5%D0%B1%D0%B8%D1%82%D0%B5%D0%BB%D0%B5%D0%B9&amp;source=images&amp;cd=&amp;cad=rja&amp;docid=sB137T3DnH9nTM&amp;tbnid=83MOTnoE1AdSPM:&amp;ved=0CAUQjRw&amp;url=http://arms-painting.narod.ru/designe.htm&amp;ei=bhgmUebsM4_34QTQ7YGQBA&amp;bvm=bv.42661473,d.bGE&amp;psig=AFQjCNF0OYA9onjEKyE6QBdThAUrvhP8vQ&amp;ust=1361537068113427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jpeg"/><Relationship Id="rId2" Type="http://schemas.openxmlformats.org/officeDocument/2006/relationships/tags" Target="../tags/tag23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10.jpeg"/><Relationship Id="rId5" Type="http://schemas.openxmlformats.org/officeDocument/2006/relationships/image" Target="../media/image56.png"/><Relationship Id="rId4" Type="http://schemas.openxmlformats.org/officeDocument/2006/relationships/hyperlink" Target="http://images.yandex.ru/" TargetMode="External"/><Relationship Id="rId9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jpeg"/><Relationship Id="rId2" Type="http://schemas.openxmlformats.org/officeDocument/2006/relationships/tags" Target="../tags/tag24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10.jpeg"/><Relationship Id="rId5" Type="http://schemas.openxmlformats.org/officeDocument/2006/relationships/image" Target="../media/image56.png"/><Relationship Id="rId4" Type="http://schemas.openxmlformats.org/officeDocument/2006/relationships/hyperlink" Target="http://images.yandex.ru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jpeg"/><Relationship Id="rId2" Type="http://schemas.openxmlformats.org/officeDocument/2006/relationships/tags" Target="../tags/tag25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10.jpeg"/><Relationship Id="rId5" Type="http://schemas.openxmlformats.org/officeDocument/2006/relationships/image" Target="../media/image56.png"/><Relationship Id="rId4" Type="http://schemas.openxmlformats.org/officeDocument/2006/relationships/hyperlink" Target="http://images.yandex.ru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png"/><Relationship Id="rId2" Type="http://schemas.openxmlformats.org/officeDocument/2006/relationships/tags" Target="../tags/tag26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hyperlink" Target="http://images.yandex.ru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jpeg"/><Relationship Id="rId2" Type="http://schemas.openxmlformats.org/officeDocument/2006/relationships/tags" Target="../tags/tag27.xml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10.jpeg"/><Relationship Id="rId5" Type="http://schemas.openxmlformats.org/officeDocument/2006/relationships/image" Target="../media/image56.png"/><Relationship Id="rId4" Type="http://schemas.openxmlformats.org/officeDocument/2006/relationships/hyperlink" Target="http://images.yandex.ru/" TargetMode="External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4.jpeg"/><Relationship Id="rId5" Type="http://schemas.openxmlformats.org/officeDocument/2006/relationships/image" Target="../media/image10.jpe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tags" Target="../tags/tag29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69.gif"/><Relationship Id="rId5" Type="http://schemas.openxmlformats.org/officeDocument/2006/relationships/image" Target="../media/image68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png"/><Relationship Id="rId2" Type="http://schemas.openxmlformats.org/officeDocument/2006/relationships/tags" Target="../tags/tag30.xml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hyperlink" Target="http://www.google.ru/url?sa=i&amp;rct=j&amp;q=&amp;esrc=s&amp;frm=1&amp;source=images&amp;cd=&amp;docid=Njqw4V95KNbwdM&amp;tbnid=EOpCqsHdp2w18M:&amp;ved=0CAUQjRw&amp;url=http://slancevsky.lo.sudrf.ru/modules.php?name=vacance&amp;id=32&amp;ei=KH6gUtS5EqjpywOot4HwDg&amp;bvm=bv.57155469,d.bGE&amp;psig=AFQjCNHa3dmhtjDQTNsvWVhuJOPxu8ovYQ&amp;ust=1386336123676456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13" Type="http://schemas.openxmlformats.org/officeDocument/2006/relationships/image" Target="../media/image58.jpeg"/><Relationship Id="rId3" Type="http://schemas.openxmlformats.org/officeDocument/2006/relationships/image" Target="../media/image38.png"/><Relationship Id="rId7" Type="http://schemas.openxmlformats.org/officeDocument/2006/relationships/diagramQuickStyle" Target="../diagrams/quickStyle6.xml"/><Relationship Id="rId12" Type="http://schemas.openxmlformats.org/officeDocument/2006/relationships/hyperlink" Target="http://images.google.ru/url?sa=i&amp;rct=j&amp;q=%D0%B7%D0%B0%D1%89%D0%B8%D1%82%D0%B0%20%D0%BF%D1%80%D0%B0%D0%B2%20%D0%BF%D0%BE%D1%82%D1%80%D0%B5%D0%B1%D0%B8%D1%82%D0%B5%D0%BB%D0%B5%D0%B9&amp;source=images&amp;cd=&amp;cad=rja&amp;docid=sB137T3DnH9nTM&amp;tbnid=83MOTnoE1AdSPM:&amp;ved=0CAUQjRw&amp;url=http://arms-painting.narod.ru/designe.htm&amp;ei=bhgmUebsM4_34QTQ7YGQBA&amp;bvm=bv.42661473,d.bGE&amp;psig=AFQjCNF0OYA9onjEKyE6QBdThAUrvhP8vQ&amp;ust=1361537068113427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diagramLayout" Target="../diagrams/layout6.xml"/><Relationship Id="rId11" Type="http://schemas.openxmlformats.org/officeDocument/2006/relationships/image" Target="../media/image73.emf"/><Relationship Id="rId5" Type="http://schemas.openxmlformats.org/officeDocument/2006/relationships/diagramData" Target="../diagrams/data6.xml"/><Relationship Id="rId15" Type="http://schemas.openxmlformats.org/officeDocument/2006/relationships/image" Target="../media/image62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74.jpeg"/><Relationship Id="rId9" Type="http://schemas.microsoft.com/office/2007/relationships/diagramDrawing" Target="../diagrams/drawing6.xml"/><Relationship Id="rId1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4.jpeg"/><Relationship Id="rId5" Type="http://schemas.openxmlformats.org/officeDocument/2006/relationships/image" Target="../media/image10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google.ru/url?sa=i&amp;rct=j&amp;q=&amp;esrc=s&amp;source=images&amp;cd=&amp;cad=rja&amp;uact=8&amp;ved=0ahUKEwiF8beTncDLAhXpFJoKHeILBtkQjRwIBw&amp;url=http://new-retail.ru/livestyle/est_ili_ne_est_na_skolko_opasny_antibiotiki_v_produktakh_pitaniya6567/&amp;bvm=bv.116636494,d.bGQ&amp;psig=AFQjCNEJ9g5vQIknU7MUdJfaHoJmyqDlnA&amp;ust=1458046615614334" TargetMode="External"/><Relationship Id="rId12" Type="http://schemas.openxmlformats.org/officeDocument/2006/relationships/hyperlink" Target="http://www.google.ru/url?sa=i&amp;rct=j&amp;q=&amp;esrc=s&amp;source=images&amp;cd=&amp;cad=rja&amp;uact=8&amp;ved=0ahUKEwjCjJa2pcDLAhVhLZoKHZyHDsYQjRwIBw&amp;url=http://newkuzbass.ru/news/7256/molochnye-produkty-v-rossii-vredny-dlja-zdorovjja-ili-faljsifitsirovany&amp;bvm=bv.116636494,d.bGQ&amp;psig=AFQjCNF6AZCyrDK4txrohw9GwYozFlj5Pg&amp;ust=1458048772942122" TargetMode="External"/><Relationship Id="rId2" Type="http://schemas.openxmlformats.org/officeDocument/2006/relationships/tags" Target="../tags/tag4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7.jpeg"/><Relationship Id="rId11" Type="http://schemas.openxmlformats.org/officeDocument/2006/relationships/image" Target="../media/image20.jpeg"/><Relationship Id="rId5" Type="http://schemas.openxmlformats.org/officeDocument/2006/relationships/image" Target="../media/image16.jpeg"/><Relationship Id="rId10" Type="http://schemas.openxmlformats.org/officeDocument/2006/relationships/hyperlink" Target="http://www.google.ru/url?sa=i&amp;rct=j&amp;q=&amp;esrc=s&amp;source=images&amp;cd=&amp;cad=rja&amp;uact=8&amp;ved=0ahUKEwixjYDeo8DLAhViLZoKHfjOALgQjRwIBw&amp;url=http://science.spb.ru/allnews/item/1135-atlas-novikh-professii&amp;bvm=bv.116636494,d.bGQ&amp;psig=AFQjCNHbucijUsrblQ1YTyWDTWrX12ZjzQ&amp;ust=1458048395964082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7.xml"/><Relationship Id="rId7" Type="http://schemas.openxmlformats.org/officeDocument/2006/relationships/diagramLayout" Target="../diagrams/layout1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5.xml"/><Relationship Id="rId6" Type="http://schemas.openxmlformats.org/officeDocument/2006/relationships/diagramData" Target="../diagrams/data1.xml"/><Relationship Id="rId5" Type="http://schemas.openxmlformats.org/officeDocument/2006/relationships/image" Target="../media/image11.jpeg"/><Relationship Id="rId10" Type="http://schemas.microsoft.com/office/2007/relationships/diagramDrawing" Target="../diagrams/drawing1.xml"/><Relationship Id="rId4" Type="http://schemas.openxmlformats.org/officeDocument/2006/relationships/image" Target="../media/image10.jpeg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2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11.jpeg"/><Relationship Id="rId4" Type="http://schemas.openxmlformats.org/officeDocument/2006/relationships/diagramData" Target="../diagrams/data2.xml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2" Type="http://schemas.openxmlformats.org/officeDocument/2006/relationships/tags" Target="../tags/tag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hyperlink" Target="http://images.yandex.ru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slideLayout" Target="../slideLayouts/slideLayout7.xml"/><Relationship Id="rId7" Type="http://schemas.openxmlformats.org/officeDocument/2006/relationships/diagramData" Target="../diagrams/data3.xml"/><Relationship Id="rId12" Type="http://schemas.openxmlformats.org/officeDocument/2006/relationships/image" Target="../media/image26.jpeg"/><Relationship Id="rId2" Type="http://schemas.openxmlformats.org/officeDocument/2006/relationships/tags" Target="../tags/tag8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5.jpeg"/><Relationship Id="rId11" Type="http://schemas.microsoft.com/office/2007/relationships/diagramDrawing" Target="../diagrams/drawing3.xml"/><Relationship Id="rId5" Type="http://schemas.openxmlformats.org/officeDocument/2006/relationships/image" Target="../media/image23.png"/><Relationship Id="rId10" Type="http://schemas.openxmlformats.org/officeDocument/2006/relationships/diagramColors" Target="../diagrams/colors3.xml"/><Relationship Id="rId4" Type="http://schemas.openxmlformats.org/officeDocument/2006/relationships/hyperlink" Target="http://images.yandex.ru/" TargetMode="External"/><Relationship Id="rId9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5305" y="0"/>
            <a:ext cx="7344816" cy="4812955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just">
              <a:lnSpc>
                <a:spcPts val="1500"/>
              </a:lnSpc>
            </a:pPr>
            <a:r>
              <a:rPr lang="ru-RU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Потребитель. </a:t>
            </a:r>
          </a:p>
          <a:p>
            <a:pPr algn="just">
              <a:lnSpc>
                <a:spcPts val="1500"/>
              </a:lnSpc>
            </a:pPr>
            <a:r>
              <a:rPr lang="ru-RU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    Право. </a:t>
            </a:r>
          </a:p>
          <a:p>
            <a:pPr algn="just">
              <a:lnSpc>
                <a:spcPts val="1500"/>
              </a:lnSpc>
            </a:pPr>
            <a:r>
              <a:rPr lang="ru-RU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 Защита</a:t>
            </a:r>
            <a:endParaRPr lang="ru-RU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Picture 4" descr="http://angarsk.info/uploads/posts/2010-11/1288592835_head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10908"/>
          <a:stretch/>
        </p:blipFill>
        <p:spPr bwMode="auto">
          <a:xfrm rot="21067965">
            <a:off x="242502" y="2400964"/>
            <a:ext cx="1737580" cy="1644603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m2-tub-ru.yandex.net/i?id=1aa763510619292045f243555175c4dd-70-144&amp;n=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24" y="188641"/>
            <a:ext cx="1625981" cy="147325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9324" y="4725144"/>
            <a:ext cx="8784961" cy="187220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Потребителям – </a:t>
            </a:r>
          </a:p>
          <a:p>
            <a:pPr algn="ctr"/>
            <a:r>
              <a:rPr lang="ru-RU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качественные товары и услуги</a:t>
            </a:r>
            <a:endParaRPr lang="ru-RU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Picture 4" descr="http://urist-sian.ru/img/img1_zashhita_prav_potrebi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6852">
            <a:off x="7123118" y="1649463"/>
            <a:ext cx="1249129" cy="196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9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132">
        <p:checker/>
      </p:transition>
    </mc:Choice>
    <mc:Fallback xmlns="">
      <p:transition spd="slow" advTm="1513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Фото@Mail.Ru: club_zdorovie@commun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1412776"/>
            <a:ext cx="4968552" cy="431007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5949280"/>
            <a:ext cx="2069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Вода, напитки –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3717032"/>
            <a:ext cx="1962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Фрукты, овощи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653136"/>
            <a:ext cx="3085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Злаки, картофель, крупы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636912"/>
            <a:ext cx="3664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Мясо, птица, рыба, яйца, </a:t>
            </a:r>
          </a:p>
          <a:p>
            <a:r>
              <a:rPr lang="ru-RU" dirty="0" smtClean="0"/>
              <a:t>молоко и молочные продукты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956376" y="479715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40%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24328" y="378904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35%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092280" y="270892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20%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588224" y="1772816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5%</a:t>
            </a:r>
            <a:endParaRPr lang="ru-RU" dirty="0"/>
          </a:p>
        </p:txBody>
      </p:sp>
      <p:pic>
        <p:nvPicPr>
          <p:cNvPr id="14" name="Picture 2" descr="http://sekret-dolgolet.narod.ru/images/piramida.jpg"/>
          <p:cNvPicPr>
            <a:picLocks noChangeAspect="1" noChangeArrowheads="1"/>
          </p:cNvPicPr>
          <p:nvPr/>
        </p:nvPicPr>
        <p:blipFill>
          <a:blip r:embed="rId5" cstate="print"/>
          <a:srcRect l="26189" t="78624"/>
          <a:stretch>
            <a:fillRect/>
          </a:stretch>
        </p:blipFill>
        <p:spPr bwMode="auto">
          <a:xfrm>
            <a:off x="2123728" y="5733256"/>
            <a:ext cx="6120680" cy="1124744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7668344" y="5733256"/>
            <a:ext cx="13051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не менее </a:t>
            </a:r>
          </a:p>
          <a:p>
            <a:r>
              <a:rPr lang="ru-RU" dirty="0" smtClean="0"/>
              <a:t>1, 5 литра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195736" y="476672"/>
            <a:ext cx="5688632" cy="79208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Пирамида питания</a:t>
            </a:r>
            <a:endParaRPr lang="ru-RU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72040" name="Picture 8" descr="Комплексная услуга по организации питани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211760" cy="203666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27584" y="1628800"/>
            <a:ext cx="34790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Жиры, растительные масла,</a:t>
            </a:r>
          </a:p>
          <a:p>
            <a:r>
              <a:rPr lang="ru-RU" dirty="0" smtClean="0"/>
              <a:t>сладости</a:t>
            </a:r>
            <a:endParaRPr lang="ru-RU" dirty="0"/>
          </a:p>
        </p:txBody>
      </p:sp>
      <p:pic>
        <p:nvPicPr>
          <p:cNvPr id="172044" name="Picture 12" descr="http://www.vision-shop.net/wp-content/gallery/planeta-ludey/eda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-62880"/>
            <a:ext cx="1331640" cy="13316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1645">
        <p:checker/>
      </p:transition>
    </mc:Choice>
    <mc:Fallback xmlns="">
      <p:transition spd="slow" advTm="31645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2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0" grpId="0"/>
      <p:bldP spid="11" grpId="0"/>
      <p:bldP spid="12" grpId="0"/>
      <p:bldP spid="13" grpId="0"/>
      <p:bldP spid="1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. Е. Зайков, М. Г. Звягинцев Настольная книга гражданина по защите земельных прав"/>
          <p:cNvPicPr>
            <a:picLocks noChangeAspect="1" noChangeArrowheads="1"/>
          </p:cNvPicPr>
          <p:nvPr/>
        </p:nvPicPr>
        <p:blipFill>
          <a:blip r:embed="rId4" cstate="print"/>
          <a:srcRect b="3245"/>
          <a:stretch>
            <a:fillRect/>
          </a:stretch>
        </p:blipFill>
        <p:spPr bwMode="auto">
          <a:xfrm rot="21001007">
            <a:off x="208850" y="142804"/>
            <a:ext cx="1872208" cy="2572952"/>
          </a:xfrm>
          <a:prstGeom prst="rect">
            <a:avLst/>
          </a:prstGeom>
          <a:noFill/>
        </p:spPr>
      </p:pic>
      <p:pic>
        <p:nvPicPr>
          <p:cNvPr id="3" name="Picture 4" descr="Чем и как надо питаться (2011) SATRip - Разное - Скачать бесплатно"/>
          <p:cNvPicPr>
            <a:picLocks noChangeAspect="1" noChangeArrowheads="1"/>
          </p:cNvPicPr>
          <p:nvPr/>
        </p:nvPicPr>
        <p:blipFill>
          <a:blip r:embed="rId5" cstate="print"/>
          <a:srcRect l="2299" t="2358" r="3433" b="12761"/>
          <a:stretch>
            <a:fillRect/>
          </a:stretch>
        </p:blipFill>
        <p:spPr bwMode="auto">
          <a:xfrm rot="335825">
            <a:off x="7921714" y="59845"/>
            <a:ext cx="1282211" cy="11258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Жить Здорово! Стиль жизни с Neways. - Part 3"/>
          <p:cNvPicPr>
            <a:picLocks noChangeAspect="1" noChangeArrowheads="1"/>
          </p:cNvPicPr>
          <p:nvPr/>
        </p:nvPicPr>
        <p:blipFill>
          <a:blip r:embed="rId6" cstate="print"/>
          <a:srcRect l="7409" r="3679"/>
          <a:stretch>
            <a:fillRect/>
          </a:stretch>
        </p:blipFill>
        <p:spPr bwMode="auto">
          <a:xfrm>
            <a:off x="5349587" y="4425881"/>
            <a:ext cx="2520280" cy="210230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23728" y="427890"/>
            <a:ext cx="5400600" cy="840870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Здоровое питание </a:t>
            </a:r>
            <a:endParaRPr lang="ru-RU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0" name="Picture 6" descr="Рецепты на скорую руку Семья, мода, красота, фитнес, хобби, …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30113" y="4277718"/>
            <a:ext cx="3194720" cy="250785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3140968"/>
            <a:ext cx="8928992" cy="13681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- </a:t>
            </a:r>
            <a:r>
              <a:rPr lang="ru-RU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для каждого человека,</a:t>
            </a:r>
            <a:endParaRPr lang="en-US" dirty="0" smtClean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ru-RU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желающего быть здоровым и красивым!</a:t>
            </a:r>
            <a:endParaRPr lang="ru-RU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89241">
            <a:off x="173139" y="474515"/>
            <a:ext cx="8793406" cy="2627944"/>
          </a:xfrm>
          <a:prstGeom prst="rect">
            <a:avLst/>
          </a:prstGeom>
          <a:ln>
            <a:noFill/>
          </a:ln>
        </p:spPr>
        <p:txBody>
          <a:bodyPr wrap="none">
            <a:prstTxWarp prst="textCurve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не просто красивые слова, а закон </a:t>
            </a:r>
            <a:endParaRPr lang="ru-RU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9716">
        <p:checker/>
      </p:transition>
    </mc:Choice>
    <mc:Fallback xmlns="">
      <p:transition spd="slow" advTm="9716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21" name="Picture 13" descr="Homepage - SSU NewsBytes - April 17, 200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212159">
            <a:off x="197888" y="4677154"/>
            <a:ext cx="2070793" cy="2252055"/>
          </a:xfrm>
          <a:prstGeom prst="rect">
            <a:avLst/>
          </a:prstGeom>
          <a:noFill/>
        </p:spPr>
      </p:pic>
      <p:sp>
        <p:nvSpPr>
          <p:cNvPr id="171010" name="AutoShape 2" descr="Картинки по запросу что делать если нарушены права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1012" name="AutoShape 4" descr="Картинки по запросу что делать если нарушены права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1014" name="AutoShape 6" descr="Картинки по запросу что делать если нарушены права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71017" name="Picture 9"/>
          <p:cNvPicPr>
            <a:picLocks noChangeAspect="1" noChangeArrowheads="1"/>
          </p:cNvPicPr>
          <p:nvPr/>
        </p:nvPicPr>
        <p:blipFill rotWithShape="1">
          <a:blip r:embed="rId4" cstate="print"/>
          <a:srcRect l="51086" t="30028" r="21579" b="35639"/>
          <a:stretch/>
        </p:blipFill>
        <p:spPr bwMode="auto">
          <a:xfrm rot="733361">
            <a:off x="5677304" y="1803754"/>
            <a:ext cx="3259848" cy="230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0" descr="https://encrypted-tbn2.gstatic.com/images?q=tbn:ANd9GcTsDcum1_Qi7dQyenaY1oh6ivQhaxmH9_OMNXVNrKhzq1EpoaPSAw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579" y="34516"/>
            <a:ext cx="1281706" cy="13009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4" t="37283" r="35930" b="17202"/>
          <a:stretch/>
        </p:blipFill>
        <p:spPr bwMode="auto">
          <a:xfrm rot="762149">
            <a:off x="21826" y="261433"/>
            <a:ext cx="1393964" cy="1340721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 descr="http://angarsk.info/uploads/posts/2010-11/1288592835_head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10908"/>
          <a:stretch/>
        </p:blipFill>
        <p:spPr bwMode="auto">
          <a:xfrm>
            <a:off x="827583" y="51576"/>
            <a:ext cx="1354665" cy="1239272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339752" y="539388"/>
            <a:ext cx="5112568" cy="657364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Что делать</a:t>
            </a:r>
            <a:endParaRPr lang="ru-RU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496" y="472702"/>
            <a:ext cx="8928992" cy="6412682"/>
          </a:xfrm>
          <a:prstGeom prst="rect">
            <a:avLst/>
          </a:prstGeom>
        </p:spPr>
        <p:txBody>
          <a:bodyPr wrap="none">
            <a:prstTxWarp prst="textFadeLeft">
              <a:avLst/>
            </a:prstTxWarp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Bookman Old Style" pitchFamily="18" charset="0"/>
              </a:rPr>
              <a:t>если  нарушены </a:t>
            </a:r>
          </a:p>
          <a:p>
            <a:r>
              <a:rPr lang="ru-RU" sz="4000" dirty="0" smtClean="0">
                <a:solidFill>
                  <a:srgbClr val="FF0000"/>
                </a:solidFill>
                <a:latin typeface="Bookman Old Style" pitchFamily="18" charset="0"/>
              </a:rPr>
              <a:t>права потребителя???</a:t>
            </a:r>
            <a:endParaRPr lang="ru-RU" sz="4000" dirty="0">
              <a:latin typeface="Bookman Old Style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6536">
        <p:checker/>
      </p:transition>
    </mc:Choice>
    <mc:Fallback xmlns="">
      <p:transition spd="slow" advTm="6536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1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1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AutoShape 2" descr="Картинки по запросу что делать если нарушены права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1012" name="AutoShape 4" descr="Картинки по запросу что делать если нарушены права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1014" name="AutoShape 6" descr="Картинки по запросу что делать если нарушены права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" name="Picture 20" descr="https://encrypted-tbn2.gstatic.com/images?q=tbn:ANd9GcTsDcum1_Qi7dQyenaY1oh6ivQhaxmH9_OMNXVNrKhzq1EpoaPSAw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579" y="34516"/>
            <a:ext cx="1281706" cy="13009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4" t="37283" r="35930" b="17202"/>
          <a:stretch/>
        </p:blipFill>
        <p:spPr bwMode="auto">
          <a:xfrm rot="762149">
            <a:off x="21826" y="261433"/>
            <a:ext cx="1393964" cy="1340721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 descr="http://angarsk.info/uploads/posts/2010-11/1288592835_head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10908"/>
          <a:stretch/>
        </p:blipFill>
        <p:spPr bwMode="auto">
          <a:xfrm>
            <a:off x="827583" y="51576"/>
            <a:ext cx="1354665" cy="1239272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339752" y="539388"/>
            <a:ext cx="5112568" cy="657364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Во- первых</a:t>
            </a:r>
            <a:endParaRPr lang="ru-RU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1673424"/>
            <a:ext cx="7848872" cy="5860032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r>
              <a:rPr lang="ru-RU" sz="8000" dirty="0" smtClean="0">
                <a:solidFill>
                  <a:srgbClr val="FF0000"/>
                </a:solidFill>
                <a:latin typeface="Bookman Old Style" pitchFamily="18" charset="0"/>
              </a:rPr>
              <a:t>Обратиться к тексту</a:t>
            </a:r>
            <a:endParaRPr lang="ru-RU" sz="8000" dirty="0">
              <a:latin typeface="Bookman Old Style" pitchFamily="18" charset="0"/>
            </a:endParaRPr>
          </a:p>
        </p:txBody>
      </p:sp>
      <p:pic>
        <p:nvPicPr>
          <p:cNvPr id="12" name="Picture 8" descr="http://rayknig.ru/cover/pr/pravila-okazanii-uslug-i-prodaji-tovarov-zakon-rossijskoj-federacii-o-zahite-prav-potrebitelej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5159">
            <a:off x="1768559" y="3215802"/>
            <a:ext cx="2067655" cy="308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Закон о защите прав потребителей v2.3 iPhone/iPod Touch &quot; Варез блог лучшие бесплатные программы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2666">
            <a:off x="5284072" y="3170209"/>
            <a:ext cx="2147996" cy="322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68470" y="2060848"/>
            <a:ext cx="30139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solidFill>
                  <a:srgbClr val="0000CC"/>
                </a:solidFill>
                <a:latin typeface="Bookman Old Style" pitchFamily="18" charset="0"/>
              </a:rPr>
              <a:t>закона</a:t>
            </a:r>
            <a:endParaRPr lang="ru-RU" sz="6000" dirty="0">
              <a:solidFill>
                <a:srgbClr val="0000CC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32925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9993">
        <p:checker/>
      </p:transition>
    </mc:Choice>
    <mc:Fallback xmlns="">
      <p:transition spd="slow" advTm="9993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340768"/>
            <a:ext cx="8424936" cy="136815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на государственную </a:t>
            </a:r>
            <a:r>
              <a:rPr lang="ru-RU" sz="1400" dirty="0" smtClean="0">
                <a:solidFill>
                  <a:srgbClr val="FF0000"/>
                </a:solidFill>
              </a:rPr>
              <a:t>и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общественную защиту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79713" y="404664"/>
            <a:ext cx="5839866" cy="936104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anose="020B0A04020102020204" pitchFamily="34" charset="0"/>
              </a:rPr>
              <a:t>Потребитель имеет право: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214034" y="2835429"/>
            <a:ext cx="8856984" cy="84239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4465" y="2885736"/>
            <a:ext cx="8568951" cy="792087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защиту осуществляют</a:t>
            </a:r>
            <a:endParaRPr lang="ru-RU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5517232"/>
            <a:ext cx="8784976" cy="72008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endParaRPr lang="ru-RU" sz="14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6237312"/>
            <a:ext cx="8208912" cy="43204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endParaRPr lang="ru-RU" dirty="0">
              <a:solidFill>
                <a:srgbClr val="0000FF"/>
              </a:solidFill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941576435"/>
              </p:ext>
            </p:extLst>
          </p:nvPr>
        </p:nvGraphicFramePr>
        <p:xfrm>
          <a:off x="262961" y="3933056"/>
          <a:ext cx="8568951" cy="2768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20" descr="https://encrypted-tbn2.gstatic.com/images?q=tbn:ANd9GcTsDcum1_Qi7dQyenaY1oh6ivQhaxmH9_OMNXVNrKhzq1EpoaPSAw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579" y="34516"/>
            <a:ext cx="1281706" cy="13009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868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1026">
        <p:checker/>
      </p:transition>
    </mc:Choice>
    <mc:Fallback xmlns="">
      <p:transition spd="slow" advTm="21026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89961CB-64AB-4E7E-8EFF-B8733231B7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11">
                                            <p:graphicEl>
                                              <a:dgm id="{C89961CB-64AB-4E7E-8EFF-B8733231B7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9AA0D3E-F861-47F9-AA1E-38EFC41F0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11">
                                            <p:graphicEl>
                                              <a:dgm id="{49AA0D3E-F861-47F9-AA1E-38EFC41F08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3D925EA-44E9-42B9-8475-C31FFBA8C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11">
                                            <p:graphicEl>
                                              <a:dgm id="{43D925EA-44E9-42B9-8475-C31FFBA8C5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5028A3A-A6D3-478B-B3CC-A4336E373E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11">
                                            <p:graphicEl>
                                              <a:dgm id="{E5028A3A-A6D3-478B-B3CC-A4336E373E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251468B-7064-4C1C-86A2-16CEBFDF1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0"/>
                                        <p:tgtEl>
                                          <p:spTgt spid="11">
                                            <p:graphicEl>
                                              <a:dgm id="{5251468B-7064-4C1C-86A2-16CEBFDF16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821EF1E-BC4C-4DE9-A04F-681546407D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000"/>
                                        <p:tgtEl>
                                          <p:spTgt spid="11">
                                            <p:graphicEl>
                                              <a:dgm id="{E821EF1E-BC4C-4DE9-A04F-681546407D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7EF496A-C45A-48EE-B52E-09B84201D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000"/>
                                        <p:tgtEl>
                                          <p:spTgt spid="11">
                                            <p:graphicEl>
                                              <a:dgm id="{F7EF496A-C45A-48EE-B52E-09B84201D4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0839574-5A82-4CB9-AA6E-2FA636CD82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000"/>
                                        <p:tgtEl>
                                          <p:spTgt spid="11">
                                            <p:graphicEl>
                                              <a:dgm id="{A0839574-5A82-4CB9-AA6E-2FA636CD82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6" grpId="0" animBg="1"/>
      <p:bldP spid="7" grpId="0"/>
      <p:bldGraphic spid="11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4" t="37283" r="35930" b="17202"/>
          <a:stretch/>
        </p:blipFill>
        <p:spPr bwMode="auto">
          <a:xfrm rot="762149">
            <a:off x="21826" y="261433"/>
            <a:ext cx="1393964" cy="1340721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39752" y="476672"/>
            <a:ext cx="5472608" cy="64807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u="sng" dirty="0">
                <a:solidFill>
                  <a:srgbClr val="FFFFFF"/>
                </a:solidFill>
              </a:rPr>
              <a:t>http://</a:t>
            </a:r>
            <a:r>
              <a:rPr lang="ru-RU" u="sng" dirty="0" smtClean="0">
                <a:solidFill>
                  <a:srgbClr val="FFFFFF"/>
                </a:solidFill>
              </a:rPr>
              <a:t>rospotrebnadzor.ru/federal_service </a:t>
            </a:r>
            <a:r>
              <a:rPr lang="ru-RU" u="sng" dirty="0" smtClean="0">
                <a:solidFill>
                  <a:schemeClr val="bg1"/>
                </a:solidFill>
              </a:rPr>
              <a:t>-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9638" y="2738890"/>
            <a:ext cx="8403292" cy="1842238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Bookman Old Style" pitchFamily="18" charset="0"/>
              </a:rPr>
              <a:t>Федеральная служба </a:t>
            </a:r>
            <a:endParaRPr lang="en-US" sz="2400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Bookman Old Style" pitchFamily="18" charset="0"/>
              </a:rPr>
              <a:t>по </a:t>
            </a:r>
            <a:r>
              <a:rPr lang="ru-RU" sz="1600" dirty="0">
                <a:solidFill>
                  <a:srgbClr val="FF0000"/>
                </a:solidFill>
                <a:latin typeface="Bookman Old Style" pitchFamily="18" charset="0"/>
              </a:rPr>
              <a:t>надзору в сфере </a:t>
            </a:r>
            <a:endParaRPr lang="ru-RU" sz="1600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Bookman Old Style" pitchFamily="18" charset="0"/>
              </a:rPr>
              <a:t>защиты </a:t>
            </a:r>
            <a:r>
              <a:rPr lang="ru-RU" sz="1600" dirty="0">
                <a:solidFill>
                  <a:srgbClr val="FF0000"/>
                </a:solidFill>
                <a:latin typeface="Bookman Old Style" pitchFamily="18" charset="0"/>
              </a:rPr>
              <a:t>прав потребителей </a:t>
            </a:r>
            <a:endParaRPr lang="en-US" sz="1600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Bookman Old Style" pitchFamily="18" charset="0"/>
              </a:rPr>
              <a:t>и </a:t>
            </a:r>
            <a:r>
              <a:rPr lang="ru-RU" sz="1600" dirty="0">
                <a:solidFill>
                  <a:srgbClr val="FF0000"/>
                </a:solidFill>
                <a:latin typeface="Bookman Old Style" pitchFamily="18" charset="0"/>
              </a:rPr>
              <a:t>благополучия человека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1312" y="4573246"/>
            <a:ext cx="8712968" cy="1376034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sz="1400" i="1" dirty="0">
                <a:solidFill>
                  <a:srgbClr val="004ADE"/>
                </a:solidFill>
              </a:rPr>
              <a:t>Сокращенное название</a:t>
            </a:r>
            <a:r>
              <a:rPr lang="ru-RU" sz="1400" i="1" dirty="0" smtClean="0">
                <a:solidFill>
                  <a:srgbClr val="004ADE"/>
                </a:solidFill>
              </a:rPr>
              <a:t>: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</a:rPr>
              <a:t>РОСПОТРЕБНАДЗОР</a:t>
            </a:r>
            <a:r>
              <a:rPr lang="ru-RU" sz="1400" dirty="0" smtClean="0">
                <a:solidFill>
                  <a:srgbClr val="004ADE"/>
                </a:solidFill>
                <a:latin typeface="Arial Black" pitchFamily="34" charset="0"/>
              </a:rPr>
              <a:t> </a:t>
            </a:r>
            <a:endParaRPr lang="ru-RU" sz="1400" dirty="0">
              <a:solidFill>
                <a:srgbClr val="004ADE"/>
              </a:solidFill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4800" y="1196752"/>
            <a:ext cx="8749480" cy="144016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sz="1200" dirty="0">
                <a:solidFill>
                  <a:srgbClr val="0000FF"/>
                </a:solidFill>
                <a:latin typeface="Monotype Corsiva" pitchFamily="66" charset="0"/>
              </a:rPr>
              <a:t>у</a:t>
            </a:r>
            <a:r>
              <a:rPr lang="ru-RU" sz="1200" dirty="0" smtClean="0">
                <a:solidFill>
                  <a:srgbClr val="0000FF"/>
                </a:solidFill>
                <a:latin typeface="Monotype Corsiva" pitchFamily="66" charset="0"/>
              </a:rPr>
              <a:t>полномоченным </a:t>
            </a:r>
            <a:r>
              <a:rPr lang="ru-RU" sz="1200" dirty="0">
                <a:solidFill>
                  <a:srgbClr val="0000FF"/>
                </a:solidFill>
                <a:latin typeface="Monotype Corsiva" pitchFamily="66" charset="0"/>
              </a:rPr>
              <a:t>федеральным </a:t>
            </a:r>
            <a:r>
              <a:rPr lang="ru-RU" sz="1200" dirty="0" smtClean="0">
                <a:solidFill>
                  <a:srgbClr val="0000FF"/>
                </a:solidFill>
                <a:latin typeface="Monotype Corsiva" pitchFamily="66" charset="0"/>
              </a:rPr>
              <a:t> органом </a:t>
            </a:r>
          </a:p>
          <a:p>
            <a:pPr algn="ctr"/>
            <a:r>
              <a:rPr lang="ru-RU" sz="1200" dirty="0" smtClean="0">
                <a:solidFill>
                  <a:srgbClr val="0000FF"/>
                </a:solidFill>
                <a:latin typeface="Monotype Corsiva" pitchFamily="66" charset="0"/>
              </a:rPr>
              <a:t>исполнительной власти является </a:t>
            </a:r>
          </a:p>
        </p:txBody>
      </p:sp>
      <p:pic>
        <p:nvPicPr>
          <p:cNvPr id="14" name="Picture 20" descr="https://encrypted-tbn2.gstatic.com/images?q=tbn:ANd9GcTsDcum1_Qi7dQyenaY1oh6ivQhaxmH9_OMNXVNrKhzq1EpoaPSAw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1576"/>
            <a:ext cx="1065682" cy="108166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78" name="AutoShape 2" descr="Картинки по запросу федеральная служба по надзору в сфере защиты прав потребителей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6980" name="AutoShape 4" descr="Картинки по запросу федеральная служба по надзору в сфере защиты прав потребителей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6982" name="AutoShape 6" descr="data:image/png;base64,iVBORw0KGgoAAAANSUhEUgAAARsAAABcCAMAAABp2eFzAAABp1BMVEX///8AAACgoaL//wDr6+v8/Pzz8/P4+Pi5ubru7u719fXx8fHZ2dlfYGHp6emhoqOAgYJjZGXPz9AqKivX19hMTU7f398yMjN5entaW1yys7S/v8DMzMw5OTpUVVaLjI1qamuYmJobGxwiIiMQEBFxcnNGRkasrKxAQEGQkJCioqwfHyAuLi+Tk5oUFBU2Nja/v8n/8gCCgom7u8L65wDd3eiqqrR0dHyamqJpaXCMjJa0tL7wTQBeXmbLy9bj4+pQUFt+fori0TDTyTDazAXZ02Pm5drj6i6YmsFoaZ2JiLtPTWugntZaWI+MjafHwofh8hja9zk9PU6tr8bZzFHofADvmgDAMRrhXgC9wLjztwDfSADhygCjACnGUxzeAADykgDzqwD60QDlbgCZma0RESEqKjTJydxrZUyDhD65sVGKjVKhoI6PhiyLjbnh4PeUiwBnaIaAgsvVMwCSlXP4yADKiBP95QCpowB9eW3g3QC1plrQnA2xsN7r+W3uNwC8zrjFCCDSbxarVwDO4CDeWC377VrgVADOx21NVDXnsRfPfwD2zmRwfSR9AAAR9klEQVR4nO1c+4PbxnHewQEECOJNYAlgQTxIPEgeeQ9SInlkj6eLn3JT1a4bRbFc24pVu03buGnrqHFrO03TuHX6R3cWlGy3sdr8ElEpORKOxO5idvbD7Ox8S5CEHOQgB/l/K47l7NqE51Xk5Gol79qI51Sk5WQp7dqI51Xc68Oc+nYxV9Gts6myazOeQzGKxWg1S5JFcgg53xAnUnE+TcPrah5OlQuXEDWiuzbquRD15vVg0iLuajZdJMlotnBJ07rcbHZt1+5FHnkX04gtJfd6kqTzgTlZUGk0CqeXNtu1bbuW7BohoA9XElGyzWi6WS0rIq3mDZxkoz0Py5Ixiog0n2B4MWbJOpuMJk1CrlYzIjmX7q6t250widDZZj0S5Wk9fSbswvc3Cb6T3AkxHo7OGCXyXgIkFYY4nYzOVq705xGeR6vSMOjDhxq+dz6Qrs7Wo4eWGia7tnMXYmwW6DubVdEi4oAZyjLgiY04H7lN1nOIuFhnlipNWGPXhu5A5PVDdJd1gWN31pPR8lrgKBjmYj1ZzXEm0TViN7mydm3nDsSI3IfXGlkyEs1W09WZsfyAY9O6rK7Wy5WJoWY5xapNGDV3beozF+OasWu/JUni1WY039zM5tO6fDViH86U1mZOWrKxJHq1MnZs6bOX5vL6cvbQM4iUXBaLajIazroJyW6FE5xT6QfLoUSiKdFtY7l//KrBHk4u5/NpS8mmt1aL68lodSkTY2WaFxeWULAspIszPyXTav+widbZfD7LVgmL2EVLjAR/sgylJVtOMibKhRNVo3Uyu5pa1f7t6TRHm7P5bDJZL5pExHNnOrpYKdPh2ZRTcJGI082lqcwNLdm7WEyj6mJ9Zt7ZrBd/st2PCC+j66qaxVsWpSFQVxOMyRA6+7ZP6k5uOhEbhfP16s4lX4nUmTka+etwVkmIBV0+NOnaXEfsyl3sGzaELsKNa4az5TrcTAi58+rt23/03dde+8PXbr96TcTR1cisHEG5ost077a52NTVnChzqDLdbPSXX3rxhe+88vobb7zx+isvvPDiHzemd9xFREdzx71q+Hu3ULHpyNksl3QaNm+Rl185Ojp67w9QPv8hvnvpiqxuzpVNFrqz5S1z16Y+c6kmjkvD0Wbu35w2Xn7l/Pzoi7ce3Hvr3vtH50cvNejZ2YI5K+a6URbu2tRnLVJlmjOHrdxouj5bh9xv7h29+P3zu9/Dd3/65tlmlDnzjDmzuSXs2tZnL2Yob9hiHkaLs7MfvP7gvffePXrnz97++P5bdx999ul8Zo0ms9XGFRf7N6WINnGzpetebELFv5O8/e777z/410f/dvfX739x/91f3llO5/P1dLOu1pvF3q1TuIhfUGfpzq6FkLz58+/cx6l09MN3Pr6LL59/9umbzgrp53J0tiz2EBpClonnbtjVbBpe/+Dt+0fn5+e/+Je7GIkfff7Zm9fhZL66Xl8vJnu5J0padO7EjY2RWJv/4Ngc3fv4HUQIsfnlT2iwHj0MpzeHxt6xqccy9NY3M9lWb9L/vH/j0fmvv/zF+dGNG+eff/bRlXm9WXyUxXu4Rn0lwtKaTecPo1/dwxB89NPvf/no3S/uf++zD2fp5Mxnk12bt1MRm85SdKKrX924ceP++ZfvvP3g3o1HR/9+FTExi1qtXZu3Y5GQLRk//hEuT18c/fNPjz7mefE/vIrMfO/Y97eKPL2ZnWNefO+Lv7/3LubFn/zdyD8gs5XmNPnuP31y9Pbduw/uPnh09MnPXq32b8/mKZJdLjc3f/aP5zz9O7rxt5OPnNVFtmujnhMRFStbvfnjv6mx+YtPzyZpwsRdG/UciWutbv/1X/3oL+/cqez9+2Dh/xJ39ZPbt1+7s9jLh0r+d9GcpEyGEz9ym/W6fpCt0Eu3clcXRqBcLM3ZyGWTAzhPhIabm+5FY5qIyZ11tVpfrfZyY+Jbhc437nq6uXTO5suVcHa9GR2WqSdCJ7OzOHKmm/lc2Uz0D5fTg988EePWnZGxnC+uzpY+HV2RS33/nrl5mlCHTdLhem5VU2d0kS1MUd21Sc+TGMSYj0abySxzyMFpfkNkyZ1E8mH1/naR9vF52YMc5CAHOchBDnKQgzwvIos8UW+IKBJp1i8y/9uQDV6CDQzpcQNDlsT6k9gWXsMPLOV1Em9eK2u5rkokrsUgYlMiktESeRdYK8pbFU8Uci11O2SbrvHYFLU+8DJuk8rrVdLS6mrV1dRtmUT48xWywRtiV08+G6ZuvbexNYnrbvLhGI9Nl2oVtSaJmyMZDayQpWaTNLBQNeR67C3ZaNRjrtlLFZj43gz0QHdJin9Tx8GXOGNYZGmEDOMKFZsBnrKmbfGLktSpD1IE+IdaQRDwNsSxO+Oi2bRQS6wObUoir0ozKdJNydRDVBF4GpGFuH5STc3wXI8l2fTascIvZ7qJR4WdxQJ2o/AuQ1c/bceM0KLTTQ0s03VL9AuNhEGEJNXXA7v+WhoZlu1BxV91BeEY6nhxy9f1QJBDVOPh+DW/0+bPZjDdwhM0IrMjsfBJ5RF1GEcpqg4sJ+ZKIo9hOy+HfMCIBYGdugROguOcKdC3A9OEsgTbIAAD7NwCewCVAR7fQAhyVh8igC81CkgSSHBwcgnpEBzDA70NagQC8dpsAIoCVgSg+KDbsUboKXTqG1xAELRBZlBmOfB7XoFVHwRb4LkJugdZ1c4SiGkBPrYnApRdsBWoyHiATWgXsjHwL3ma0MniklQlQK90GzbYeqqOweuBIIBnx4hN2MmSYyCSBccOcbCfFBQ6HpAhEIbmFR7kesKAPw/FO6DgpZDG4CbgtloS4RfkjOWp2pQEiAh0aQQeN9wCfoEBpWa0iH5SteIeI0k/hpboQYvW2Ajg8zEbXhebN9QCKAwJAc/K0wSo5ANtYh8RxDn/qKXho50+NLqoPgL+GXgFfitDE9yTGPtupkBcyAhpOpCEEBMcS2RCJA5A8k7Degx0kIt+juapXg91Is66Dn732Cmg1WyR8Sl1IRFAaTTraSxGA49onRS1cmwKxOa0RGzULoBDjFMPXR98nIAMsTGBCVCZ/MYDtDVuio3Y9PAMS4cV2HIxULo+adlAQsQmhz7Eoo310GdkkDJgxMyLosYmAe6PxD0N+JgJy0vED2E6wdZdSfWhn4MgpR47TrbYyOg7DSgp0SCuseFikaTHPJsY5QAtzYjbznus4lBYENampnifOxwLxAZyCLgDDU55JLGA+hBZkBWoaKB2+kIKlcC11rEIGwt4i2nHVv8bNlk7wJtBOyXHJgcYcmwcGA5hmICC/yOMITjS9AT9JnCipokabVce9P32CeG+ENZ+4/jg2PnQKY+Ze9wtAAcRgF1jk3E3wcl6YtXYSCnwb+96HT2P7Z6B2Dhs3Jbh1AJd/hqb/phjY9fYpI6FIOhgnQKWZTU2kqaNSwsKQnxg3KiCkqbN/ajGJhL4LBTLNo/JIZg+VHauFBBFLulg66GagRBFdWx13QI0C6xx20F/QmyYUWMDw+xrbAra7aLDENmHHv5LEXDmutpgELlxXoV5oDmGCSEGdCUf6F1ugL/FJkaNjn2C8eYkyiDGwILlqVZjE+EUlDKGCKPehoqOLfBAIIRgobPj0HC2jEMY6Kf9qI43HBvVAhN1hnW8Sfjh9Dv6gIenyjHBryIi9jrCoC9qnRMVjW6qpBnhsLbY5OhDAeHzLSHusBHgaI5h2ErBdVwybjNcTTMwXQexYSHBetbrBAGEDhodQKa0u/IQOqr5NTYZGXTNegZoaV64ROZzqnfK/ekEUnOMr0VVd5+ASKKxB6cqOmNo4KzI/UbaZsQeh0UPx9NLuh0JAwuf0EN+vY9Q44BVDbjRxrEuhyc4T8C0sHbM7IGLLmFu/QZ9STJi7Nvnd73KEZscZzK2GMTcGDwsbhmWH6NqhQeB2j1ye7tu41ICAz67MAoB9y3HO7HQrwp+sTioq7LHc6qeskGEGuQuBgMcSY93kAl4Y0yMN3QQc2wAjs1oGx0MhfLfOVAUhfmQMYXhRGJ45tKQPz8V4Q1VGVMM/iGbIWMNk4jDRDwo46uowkKXtEKttpUJQmQomOK4odQK8Q2hioZtXDwi7INRwhjewtDF3McJJX4QscqUxtaUuq2LXcqRAj4aU4BRZRnHIxIEni+E/MMrI2TbFEmNUOc2tRLNrOIAawq2kBw+Hjli2xJFCbFRU8kEpa6XImYoW8kgoyHX2+LDxMQoVLi14f/8HCjkyyIJrOdic1Lq8O/ghZ3f8XNKtPztvk0i1ytd67mABm8zD5/y7/oJY6l52L8/yO+5CFlzP3+65bcQBQbwe/fzJLIioFSyi395GqmYBi52gmDWX9GmJq9lWGKnodzMBNMUHH4F3VY5jlBfF4a4DJqtbX1dpskhKskkMROEzKWV60QV/zmgpungwlsT8LpnjS/TqAKXaFxqiZSZ/MQpbFyaDV6Da3irsgu+/FfcUhoi+XdNpWLEMJmE/1UzVLGE28l/MGZbztuGqlgPDsfh64KI5YKgtHjKIZg0ygziCgZxhKc+a9gsod8GaArQO4FERv6dSZjfxu06DwoxbzvB5MqEQQmJmJ/wFMnDLBQwI4JxT7Agb/eTptfnOZaxra/LQiSjqFd2kbH1KszqiV1zUsylkSF5HJsB9NrtEM/6J7wqgbZDVGzezpA4edhrBPm4h4wkhXiM/J/XIZlOMGlLc8zOMWOLG1AgPR40Q+iWtX7ktHgEDWR+/RT5KjLBLvKZXgwe1xdDqdrY72k0RH4B4KopVjwNGw/bDKCFSb6GyT+D/qAhI3lT6pw3zHWagW8MwMBcW9MysLVWcGKGuR2BbdBGAkODNo24K5eA5GCIOXkrgcygqhF3XBtkDSxK1QoqBepJhXyJp84cm7JfUdpAbBROw2UkIiGRwY5cJwCXFpj/g6VVSIvQgAj0Jta5nbGDcDjdwEU64oCuovoeeI3TPotq/WhWXZ4PImpw3s3GJadQosUZg250cmT62K80BGaDIrnjcftpj2IiNs2Gx7GJCJRGWmZAkWfZZUer/abAUOHzDpGcmXiO9yY4djCNRhTjgYasxAtYM+4KbeRY2/oETmOP0kGJXAqxGXseC/PEKx9jY3onHc6/iQddL9WwkaFgVXScdApVBh/nB7+VFQzdmneib4ZE8oDK2GrQjoiP/JmhPyJNR2ySAn26odf8rcaGb2kgNidlmSHrEoxuibcWZ3CeOtC2keyl2K9tDDECDrnFDJ72rSTERmzV2KD7mcZYZz0fb6Wug61usQk5Nuk3seE7GwjPuNDpEOysd8qCHhKnr7Ep09SIjjkvR2wGaeGEeb8d9rbYHIPgbbHJ/QTJV9ojfFgCOH5OJfAbiE1cU1COTcQ5tkKkGGgDp3kXsZGQapGW1UNWhBj0INNLEYHOa2yadbmN5bZdIalSODbdJ9j00wFQnKKp3xrCKU5vNehQSJ/y5ZuvsSmyCA1qt0966DdSqwvNr7ChnWNJTpGYPcamEFx0p1RqED75vbap48z/Bjam3ODTSK6xSTDlxmBkunmNTQ5Fa1BjU6Iz9zxWDjg2GAXQ8xSZY0NLpLoWMKfGRuAbWhQ8WmFfiI1kpJy0Ijvi/nGCsSsuRaPjmduFUGJ1OZRUVRtFT6PdUraRdA5BcND90awCu2ngOaf1Bkbbfvsp0RhjsYhHS+BUF2+0pqFRFlgppF/5TYGGFnxvsn5P4pwvCAr09Ti0IMDI6sRotg/1Hh7fjOrqetHORbXgsbgTxEoIpag9jsVgGN06FpeQplB66A0VRg3wXTaOVSgaBKOr7UMpOej0EWQNXP4DqIQciV+n77Cg3dnuwjsQYHyOZG/QSEFxav2PyxsYdgPfx6BEO3wPqrTq/dpxMgANO9VtB7Fxx20BTE3Z0u/fFDVJG3iozEPwmgnn+3ZYBYFuck7j2GZ9yMP8xBK35yRLefCqt95DvmOdNFoJmiUgdhH6MeFlup86RBY8mca6HiuOjSsrryNGaqLf13sbCVfgpqZEIr1y+H57Zqse30+XzH5eUKJ5Sn1gXG4jgDZ2axU0CorH95namZxmspQkTpCoNHgSN3h5wbfILQRa9H0iKWMINKKhyb6LhuqB7YYeJVWQ+pQ0UuHArg5ykIM8c/kv+Ff53SDGayoAAAAASUVORK5CYII=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46038" y="-525463"/>
            <a:ext cx="3371850" cy="10953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6984" name="AutoShape 8" descr="data:image/png;base64,iVBORw0KGgoAAAANSUhEUgAAARsAAABcCAMAAABp2eFzAAABp1BMVEX///8AAACgoaL//wDr6+v8/Pzz8/P4+Pi5ubru7u719fXx8fHZ2dlfYGHp6emhoqOAgYJjZGXPz9AqKivX19hMTU7f398yMjN5entaW1yys7S/v8DMzMw5OTpUVVaLjI1qamuYmJobGxwiIiMQEBFxcnNGRkasrKxAQEGQkJCioqwfHyAuLi+Tk5oUFBU2Nja/v8n/8gCCgom7u8L65wDd3eiqqrR0dHyamqJpaXCMjJa0tL7wTQBeXmbLy9bj4+pQUFt+fori0TDTyTDazAXZ02Pm5drj6i6YmsFoaZ2JiLtPTWugntZaWI+MjafHwofh8hja9zk9PU6tr8bZzFHofADvmgDAMRrhXgC9wLjztwDfSADhygCjACnGUxzeAADykgDzqwD60QDlbgCZma0RESEqKjTJydxrZUyDhD65sVGKjVKhoI6PhiyLjbnh4PeUiwBnaIaAgsvVMwCSlXP4yADKiBP95QCpowB9eW3g3QC1plrQnA2xsN7r+W3uNwC8zrjFCCDSbxarVwDO4CDeWC377VrgVADOx21NVDXnsRfPfwD2zmRwfSR9AAAR9klEQVR4nO1c+4PbxnHewQEECOJNYAlgQTxIPEgeeQ9SInlkj6eLn3JT1a4bRbFc24pVu03buGnrqHFrO03TuHX6R3cWlGy3sdr8ElEpORKOxO5idvbD7Ox8S5CEHOQgB/l/K47l7NqE51Xk5Gol79qI51Sk5WQp7dqI51Xc68Oc+nYxV9Gts6myazOeQzGKxWg1S5JFcgg53xAnUnE+TcPrah5OlQuXEDWiuzbquRD15vVg0iLuajZdJMlotnBJ07rcbHZt1+5FHnkX04gtJfd6kqTzgTlZUGk0CqeXNtu1bbuW7BohoA9XElGyzWi6WS0rIq3mDZxkoz0Py5Ixiog0n2B4MWbJOpuMJk1CrlYzIjmX7q6t250widDZZj0S5Wk9fSbswvc3Cb6T3AkxHo7OGCXyXgIkFYY4nYzOVq705xGeR6vSMOjDhxq+dz6Qrs7Wo4eWGia7tnMXYmwW6DubVdEi4oAZyjLgiY04H7lN1nOIuFhnlipNWGPXhu5A5PVDdJd1gWN31pPR8lrgKBjmYj1ZzXEm0TViN7mydm3nDsSI3IfXGlkyEs1W09WZsfyAY9O6rK7Wy5WJoWY5xapNGDV3beozF+OasWu/JUni1WY039zM5tO6fDViH86U1mZOWrKxJHq1MnZs6bOX5vL6cvbQM4iUXBaLajIazroJyW6FE5xT6QfLoUSiKdFtY7l//KrBHk4u5/NpS8mmt1aL68lodSkTY2WaFxeWULAspIszPyXTav+widbZfD7LVgmL2EVLjAR/sgylJVtOMibKhRNVo3Uyu5pa1f7t6TRHm7P5bDJZL5pExHNnOrpYKdPh2ZRTcJGI082lqcwNLdm7WEyj6mJ9Zt7ZrBd/st2PCC+j66qaxVsWpSFQVxOMyRA6+7ZP6k5uOhEbhfP16s4lX4nUmTka+etwVkmIBV0+NOnaXEfsyl3sGzaELsKNa4az5TrcTAi58+rt23/03dde+8PXbr96TcTR1cisHEG5ost077a52NTVnChzqDLdbPSXX3rxhe+88vobb7zx+isvvPDiHzemd9xFREdzx71q+Hu3ULHpyNksl3QaNm+Rl185Ojp67w9QPv8hvnvpiqxuzpVNFrqz5S1z16Y+c6kmjkvD0Wbu35w2Xn7l/Pzoi7ce3Hvr3vtH50cvNejZ2YI5K+a6URbu2tRnLVJlmjOHrdxouj5bh9xv7h29+P3zu9/Dd3/65tlmlDnzjDmzuSXs2tZnL2Yob9hiHkaLs7MfvP7gvffePXrnz97++P5bdx999ul8Zo0ms9XGFRf7N6WINnGzpetebELFv5O8/e777z/410f/dvfX739x/91f3llO5/P1dLOu1pvF3q1TuIhfUGfpzq6FkLz58+/cx6l09MN3Pr6LL59/9umbzgrp53J0tiz2EBpClonnbtjVbBpe/+Dt+0fn5+e/+Je7GIkfff7Zm9fhZL66Xl8vJnu5J0padO7EjY2RWJv/4Ngc3fv4HUQIsfnlT2iwHj0MpzeHxt6xqccy9NY3M9lWb9L/vH/j0fmvv/zF+dGNG+eff/bRlXm9WXyUxXu4Rn0lwtKaTecPo1/dwxB89NPvf/no3S/uf++zD2fp5Mxnk12bt1MRm85SdKKrX924ceP++ZfvvP3g3o1HR/9+FTExi1qtXZu3Y5GQLRk//hEuT18c/fNPjz7mefE/vIrMfO/Y97eKPL2ZnWNefO+Lv7/3LubFn/zdyD8gs5XmNPnuP31y9Pbduw/uPnh09MnPXq32b8/mKZJdLjc3f/aP5zz9O7rxt5OPnNVFtmujnhMRFStbvfnjv6mx+YtPzyZpwsRdG/UciWutbv/1X/3oL+/cqez9+2Dh/xJ39ZPbt1+7s9jLh0r+d9GcpEyGEz9ym/W6fpCt0Eu3clcXRqBcLM3ZyGWTAzhPhIabm+5FY5qIyZ11tVpfrfZyY+Jbhc437nq6uXTO5suVcHa9GR2WqSdCJ7OzOHKmm/lc2Uz0D5fTg988EePWnZGxnC+uzpY+HV2RS33/nrl5mlCHTdLhem5VU2d0kS1MUd21Sc+TGMSYj0abySxzyMFpfkNkyZ1E8mH1/naR9vF52YMc5CAHOchBDnKQgzwvIos8UW+IKBJp1i8y/9uQDV6CDQzpcQNDlsT6k9gWXsMPLOV1Em9eK2u5rkokrsUgYlMiktESeRdYK8pbFU8Uci11O2SbrvHYFLU+8DJuk8rrVdLS6mrV1dRtmUT48xWywRtiV08+G6ZuvbexNYnrbvLhGI9Nl2oVtSaJmyMZDayQpWaTNLBQNeR67C3ZaNRjrtlLFZj43gz0QHdJin9Tx8GXOGNYZGmEDOMKFZsBnrKmbfGLktSpD1IE+IdaQRDwNsSxO+Oi2bRQS6wObUoir0ozKdJNydRDVBF4GpGFuH5STc3wXI8l2fTascIvZ7qJR4WdxQJ2o/AuQ1c/bceM0KLTTQ0s03VL9AuNhEGEJNXXA7v+WhoZlu1BxV91BeEY6nhxy9f1QJBDVOPh+DW/0+bPZjDdwhM0IrMjsfBJ5RF1GEcpqg4sJ+ZKIo9hOy+HfMCIBYGdugROguOcKdC3A9OEsgTbIAAD7NwCewCVAR7fQAhyVh8igC81CkgSSHBwcgnpEBzDA70NagQC8dpsAIoCVgSg+KDbsUboKXTqG1xAELRBZlBmOfB7XoFVHwRb4LkJugdZ1c4SiGkBPrYnApRdsBWoyHiATWgXsjHwL3ma0MniklQlQK90GzbYeqqOweuBIIBnx4hN2MmSYyCSBccOcbCfFBQ6HpAhEIbmFR7kesKAPw/FO6DgpZDG4CbgtloS4RfkjOWp2pQEiAh0aQQeN9wCfoEBpWa0iH5SteIeI0k/hpboQYvW2Ajg8zEbXhebN9QCKAwJAc/K0wSo5ANtYh8RxDn/qKXho50+NLqoPgL+GXgFfitDE9yTGPtupkBcyAhpOpCEEBMcS2RCJA5A8k7Degx0kIt+juapXg91Is66Dn732Cmg1WyR8Sl1IRFAaTTraSxGA49onRS1cmwKxOa0RGzULoBDjFMPXR98nIAMsTGBCVCZ/MYDtDVuio3Y9PAMS4cV2HIxULo+adlAQsQmhz7Eoo310GdkkDJgxMyLosYmAe6PxD0N+JgJy0vED2E6wdZdSfWhn4MgpR47TrbYyOg7DSgp0SCuseFikaTHPJsY5QAtzYjbznus4lBYENampnifOxwLxAZyCLgDDU55JLGA+hBZkBWoaKB2+kIKlcC11rEIGwt4i2nHVv8bNlk7wJtBOyXHJgcYcmwcGA5hmICC/yOMITjS9AT9JnCipokabVce9P32CeG+ENZ+4/jg2PnQKY+Ze9wtAAcRgF1jk3E3wcl6YtXYSCnwb+96HT2P7Z6B2Dhs3Jbh1AJd/hqb/phjY9fYpI6FIOhgnQKWZTU2kqaNSwsKQnxg3KiCkqbN/ajGJhL4LBTLNo/JIZg+VHauFBBFLulg66GagRBFdWx13QI0C6xx20F/QmyYUWMDw+xrbAra7aLDENmHHv5LEXDmutpgELlxXoV5oDmGCSEGdCUf6F1ugL/FJkaNjn2C8eYkyiDGwILlqVZjE+EUlDKGCKPehoqOLfBAIIRgobPj0HC2jEMY6Kf9qI43HBvVAhN1hnW8Sfjh9Dv6gIenyjHBryIi9jrCoC9qnRMVjW6qpBnhsLbY5OhDAeHzLSHusBHgaI5h2ErBdVwybjNcTTMwXQexYSHBetbrBAGEDhodQKa0u/IQOqr5NTYZGXTNegZoaV64ROZzqnfK/ekEUnOMr0VVd5+ASKKxB6cqOmNo4KzI/UbaZsQeh0UPx9NLuh0JAwuf0EN+vY9Q44BVDbjRxrEuhyc4T8C0sHbM7IGLLmFu/QZ9STJi7Nvnd73KEZscZzK2GMTcGDwsbhmWH6NqhQeB2j1ye7tu41ICAz67MAoB9y3HO7HQrwp+sTioq7LHc6qeskGEGuQuBgMcSY93kAl4Y0yMN3QQc2wAjs1oGx0MhfLfOVAUhfmQMYXhRGJ45tKQPz8V4Q1VGVMM/iGbIWMNk4jDRDwo46uowkKXtEKttpUJQmQomOK4odQK8Q2hioZtXDwi7INRwhjewtDF3McJJX4QscqUxtaUuq2LXcqRAj4aU4BRZRnHIxIEni+E/MMrI2TbFEmNUOc2tRLNrOIAawq2kBw+Hjli2xJFCbFRU8kEpa6XImYoW8kgoyHX2+LDxMQoVLi14f/8HCjkyyIJrOdic1Lq8O/ghZ3f8XNKtPztvk0i1ytd67mABm8zD5/y7/oJY6l52L8/yO+5CFlzP3+65bcQBQbwe/fzJLIioFSyi395GqmYBi52gmDWX9GmJq9lWGKnodzMBNMUHH4F3VY5jlBfF4a4DJqtbX1dpskhKskkMROEzKWV60QV/zmgpungwlsT8LpnjS/TqAKXaFxqiZSZ/MQpbFyaDV6Da3irsgu+/FfcUhoi+XdNpWLEMJmE/1UzVLGE28l/MGZbztuGqlgPDsfh64KI5YKgtHjKIZg0ygziCgZxhKc+a9gsod8GaArQO4FERv6dSZjfxu06DwoxbzvB5MqEQQmJmJ/wFMnDLBQwI4JxT7Agb/eTptfnOZaxra/LQiSjqFd2kbH1KszqiV1zUsylkSF5HJsB9NrtEM/6J7wqgbZDVGzezpA4edhrBPm4h4wkhXiM/J/XIZlOMGlLc8zOMWOLG1AgPR40Q+iWtX7ktHgEDWR+/RT5KjLBLvKZXgwe1xdDqdrY72k0RH4B4KopVjwNGw/bDKCFSb6GyT+D/qAhI3lT6pw3zHWagW8MwMBcW9MysLVWcGKGuR2BbdBGAkODNo24K5eA5GCIOXkrgcygqhF3XBtkDSxK1QoqBepJhXyJp84cm7JfUdpAbBROw2UkIiGRwY5cJwCXFpj/g6VVSIvQgAj0Jta5nbGDcDjdwEU64oCuovoeeI3TPotq/WhWXZ4PImpw3s3GJadQosUZg250cmT62K80BGaDIrnjcftpj2IiNs2Gx7GJCJRGWmZAkWfZZUer/abAUOHzDpGcmXiO9yY4djCNRhTjgYasxAtYM+4KbeRY2/oETmOP0kGJXAqxGXseC/PEKx9jY3onHc6/iQddL9WwkaFgVXScdApVBh/nB7+VFQzdmneib4ZE8oDK2GrQjoiP/JmhPyJNR2ySAn26odf8rcaGb2kgNidlmSHrEoxuibcWZ3CeOtC2keyl2K9tDDECDrnFDJ72rSTERmzV2KD7mcZYZz0fb6Wug61usQk5Nuk3seE7GwjPuNDpEOysd8qCHhKnr7Ep09SIjjkvR2wGaeGEeb8d9rbYHIPgbbHJ/QTJV9ojfFgCOH5OJfAbiE1cU1COTcQ5tkKkGGgDp3kXsZGQapGW1UNWhBj0INNLEYHOa2yadbmN5bZdIalSODbdJ9j00wFQnKKp3xrCKU5vNehQSJ/y5ZuvsSmyCA1qt0966DdSqwvNr7ChnWNJTpGYPcamEFx0p1RqED75vbap48z/Bjam3ODTSK6xSTDlxmBkunmNTQ5Fa1BjU6Iz9zxWDjg2GAXQ8xSZY0NLpLoWMKfGRuAbWhQ8WmFfiI1kpJy0Ijvi/nGCsSsuRaPjmduFUGJ1OZRUVRtFT6PdUraRdA5BcND90awCu2ngOaf1Bkbbfvsp0RhjsYhHS+BUF2+0pqFRFlgppF/5TYGGFnxvsn5P4pwvCAr09Ti0IMDI6sRotg/1Hh7fjOrqetHORbXgsbgTxEoIpag9jsVgGN06FpeQplB66A0VRg3wXTaOVSgaBKOr7UMpOej0EWQNXP4DqIQciV+n77Cg3dnuwjsQYHyOZG/QSEFxav2PyxsYdgPfx6BEO3wPqrTq/dpxMgANO9VtB7Fxx20BTE3Z0u/fFDVJG3iozEPwmgnn+3ZYBYFuck7j2GZ9yMP8xBK35yRLefCqt95DvmOdNFoJmiUgdhH6MeFlup86RBY8mca6HiuOjSsrryNGaqLf13sbCVfgpqZEIr1y+H57Zqse30+XzH5eUKJ5Sn1gXG4jgDZ2axU0CorH95namZxmspQkTpCoNHgSN3h5wbfILQRa9H0iKWMINKKhyb6LhuqB7YYeJVWQ+pQ0UuHArg5ykIM8c/kv+Ff53SDGayoAAAAASUVORK5CYII=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46038" y="-525463"/>
            <a:ext cx="3371850" cy="10953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Picture 4" descr="http://angarsk.info/uploads/posts/2010-11/1288592835_head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10908"/>
          <a:stretch/>
        </p:blipFill>
        <p:spPr bwMode="auto">
          <a:xfrm>
            <a:off x="827583" y="51576"/>
            <a:ext cx="1354665" cy="1239272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259632" y="6021288"/>
            <a:ext cx="6408712" cy="792088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  <a:latin typeface="Bookman Old Style" pitchFamily="18" charset="0"/>
              </a:rPr>
              <a:t>Адрес: </a:t>
            </a:r>
            <a:r>
              <a:rPr lang="ru-RU" dirty="0" smtClean="0">
                <a:solidFill>
                  <a:srgbClr val="FF0000"/>
                </a:solidFill>
                <a:latin typeface="Bookman Old Style" pitchFamily="18" charset="0"/>
              </a:rPr>
              <a:t>127994, г. Москва, </a:t>
            </a:r>
            <a:endParaRPr lang="en-US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r>
              <a:rPr lang="ru-RU" dirty="0" err="1" smtClean="0">
                <a:solidFill>
                  <a:srgbClr val="FF0000"/>
                </a:solidFill>
                <a:latin typeface="Bookman Old Style" pitchFamily="18" charset="0"/>
              </a:rPr>
              <a:t>Вадковский</a:t>
            </a:r>
            <a:r>
              <a:rPr lang="ru-RU" dirty="0" smtClean="0">
                <a:solidFill>
                  <a:srgbClr val="FF0000"/>
                </a:solidFill>
                <a:latin typeface="Bookman Old Style" pitchFamily="18" charset="0"/>
              </a:rPr>
              <a:t> пер., д. 18/20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9" cstate="print"/>
          <a:srcRect l="12285" t="10532" r="69942" b="71037"/>
          <a:stretch>
            <a:fillRect/>
          </a:stretch>
        </p:blipFill>
        <p:spPr bwMode="auto">
          <a:xfrm>
            <a:off x="68994" y="84781"/>
            <a:ext cx="2002736" cy="117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388788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 advTm="24551">
        <p:checker/>
      </p:transition>
    </mc:Choice>
    <mc:Fallback xmlns="">
      <p:transition spd="slow" advTm="24551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uild="p"/>
      <p:bldP spid="10" grpId="0" build="p"/>
      <p:bldP spid="11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4" t="37283" r="35930" b="17202"/>
          <a:stretch/>
        </p:blipFill>
        <p:spPr bwMode="auto">
          <a:xfrm rot="762149">
            <a:off x="21826" y="261433"/>
            <a:ext cx="1393964" cy="1340721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4" descr="http://angarsk.info/uploads/posts/2010-11/1288592835_head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10908"/>
          <a:stretch/>
        </p:blipFill>
        <p:spPr bwMode="auto">
          <a:xfrm>
            <a:off x="827583" y="51576"/>
            <a:ext cx="1354665" cy="1239272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67744" y="592410"/>
            <a:ext cx="5688632" cy="532334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u="sng" dirty="0">
                <a:solidFill>
                  <a:srgbClr val="FFFFFF"/>
                </a:solidFill>
              </a:rPr>
              <a:t>http://</a:t>
            </a:r>
            <a:r>
              <a:rPr lang="ru-RU" u="sng" dirty="0" smtClean="0">
                <a:solidFill>
                  <a:srgbClr val="FFFFFF"/>
                </a:solidFill>
              </a:rPr>
              <a:t>rospotrebnadzor.ru/federal_service </a:t>
            </a:r>
            <a:r>
              <a:rPr lang="ru-RU" u="sng" dirty="0" smtClean="0">
                <a:solidFill>
                  <a:schemeClr val="bg1"/>
                </a:solidFill>
              </a:rPr>
              <a:t>-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2348880"/>
            <a:ext cx="8496944" cy="50405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solidFill>
                  <a:srgbClr val="6600CC"/>
                </a:solidFill>
                <a:latin typeface="Bookman Old Style" pitchFamily="18" charset="0"/>
              </a:rPr>
              <a:t> </a:t>
            </a:r>
            <a:endParaRPr lang="ru-RU" sz="1400" dirty="0">
              <a:solidFill>
                <a:srgbClr val="6600CC"/>
              </a:solidFill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5229200"/>
            <a:ext cx="8784976" cy="144016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Часы работы горячей линии, общественной приемной,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порядок обращения граждан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можно уточнить на сайте Роспотребнадзора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2132856"/>
            <a:ext cx="8820472" cy="180020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Горячая линия Роспотребнадзора </a:t>
            </a:r>
            <a:r>
              <a:rPr lang="ru-RU" sz="2400" dirty="0" smtClean="0">
                <a:solidFill>
                  <a:srgbClr val="FF0000"/>
                </a:solidFill>
              </a:rPr>
              <a:t>–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8-800-100-00-04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1" name="Picture 20" descr="https://encrypted-tbn2.gstatic.com/images?q=tbn:ANd9GcTsDcum1_Qi7dQyenaY1oh6ivQhaxmH9_OMNXVNrKhzq1EpoaPSAw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1576"/>
            <a:ext cx="1065682" cy="108166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encrypted-tbn3.gstatic.com/images?q=tbn:ANd9GcR_jLFYsj7k7XGGyg7rHskIxDTC3AifhwQSmc8gmkHXd5G1vBVmRA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7209">
            <a:off x="6813319" y="2965154"/>
            <a:ext cx="2034927" cy="152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Картинки по запросу куда обращаться при нарушении прав потребителя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4578">
            <a:off x="487344" y="2989980"/>
            <a:ext cx="2011267" cy="142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411760" y="1268760"/>
            <a:ext cx="4464496" cy="720080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dirty="0" smtClean="0">
                <a:solidFill>
                  <a:srgbClr val="004ADE"/>
                </a:solidFill>
                <a:latin typeface="Bookman Old Style" pitchFamily="18" charset="0"/>
              </a:rPr>
              <a:t>Работает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4293096"/>
            <a:ext cx="8640960" cy="936104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solidFill>
                  <a:srgbClr val="004ADE"/>
                </a:solidFill>
              </a:rPr>
              <a:t>и общественная приемная.</a:t>
            </a:r>
            <a:endParaRPr lang="ru-RU" dirty="0" smtClean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38878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1960">
        <p:checker/>
      </p:transition>
    </mc:Choice>
    <mc:Fallback xmlns="">
      <p:transition spd="slow" advTm="2196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  <p:bldP spid="9" grpId="0" build="p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4" t="37283" r="35930" b="17202"/>
          <a:stretch/>
        </p:blipFill>
        <p:spPr bwMode="auto">
          <a:xfrm rot="762149">
            <a:off x="21826" y="261433"/>
            <a:ext cx="1393964" cy="1340721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4" descr="http://angarsk.info/uploads/posts/2010-11/1288592835_head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10908"/>
          <a:stretch/>
        </p:blipFill>
        <p:spPr bwMode="auto">
          <a:xfrm>
            <a:off x="827583" y="101496"/>
            <a:ext cx="1354665" cy="1239272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82248" y="592410"/>
            <a:ext cx="5544616" cy="50405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https://www.oprf.ru/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5229200"/>
            <a:ext cx="8784976" cy="144016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Book Antiqua" panose="02040602050305030304" pitchFamily="18" charset="0"/>
              </a:rPr>
              <a:t>Звонок из любого региона России бесплатный. </a:t>
            </a:r>
            <a:endParaRPr lang="ru-RU" b="1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Время </a:t>
            </a:r>
            <a:r>
              <a:rPr lang="ru-RU" dirty="0">
                <a:solidFill>
                  <a:srgbClr val="0000CC"/>
                </a:solidFill>
                <a:latin typeface="Arial Black" panose="020B0A04020102020204" pitchFamily="34" charset="0"/>
              </a:rPr>
              <a:t>работы: </a:t>
            </a:r>
            <a:r>
              <a:rPr lang="ru-RU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пн.-чт. </a:t>
            </a:r>
            <a:r>
              <a:rPr lang="ru-RU" dirty="0">
                <a:solidFill>
                  <a:srgbClr val="0000CC"/>
                </a:solidFill>
                <a:latin typeface="Arial Black" panose="020B0A04020102020204" pitchFamily="34" charset="0"/>
              </a:rPr>
              <a:t>с 9 до 18, </a:t>
            </a:r>
            <a:r>
              <a:rPr lang="ru-RU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пт. </a:t>
            </a:r>
            <a:r>
              <a:rPr lang="ru-RU" dirty="0">
                <a:solidFill>
                  <a:srgbClr val="0000CC"/>
                </a:solidFill>
                <a:latin typeface="Arial Black" panose="020B0A04020102020204" pitchFamily="34" charset="0"/>
              </a:rPr>
              <a:t>- с 9 до </a:t>
            </a:r>
            <a:r>
              <a:rPr lang="ru-RU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16:45</a:t>
            </a:r>
            <a:endParaRPr lang="ru-RU" dirty="0"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Picture 20" descr="https://encrypted-tbn2.gstatic.com/images?q=tbn:ANd9GcTsDcum1_Qi7dQyenaY1oh6ivQhaxmH9_OMNXVNrKhzq1EpoaPSAw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1576"/>
            <a:ext cx="1065682" cy="108166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cctec.ru/uploads/posts/2015-02/1424243555_022-16482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" r="3722" b="4412"/>
          <a:stretch/>
        </p:blipFill>
        <p:spPr bwMode="auto">
          <a:xfrm>
            <a:off x="7303888" y="4176494"/>
            <a:ext cx="1588592" cy="110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abakan.ru/upload/iblock/030/0308578773e0b9bebb7716a24053b19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1656184" cy="135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1210511"/>
            <a:ext cx="8698530" cy="1282385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Общественная Палата РФ 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открыла «ГОРЯЧУЮ ЛИНИЮ» </a:t>
            </a:r>
            <a:r>
              <a:rPr lang="ru-RU" b="1" dirty="0">
                <a:solidFill>
                  <a:srgbClr val="0000FF"/>
                </a:solidFill>
              </a:rPr>
              <a:t>по контролю за ценами на продукты и прочие потребительские товары </a:t>
            </a:r>
            <a:r>
              <a:rPr lang="ru-RU" b="1" dirty="0" smtClean="0">
                <a:solidFill>
                  <a:srgbClr val="0000FF"/>
                </a:solidFill>
              </a:rPr>
              <a:t>во </a:t>
            </a:r>
            <a:r>
              <a:rPr lang="ru-RU" b="1" dirty="0">
                <a:solidFill>
                  <a:srgbClr val="0000FF"/>
                </a:solidFill>
              </a:rPr>
              <a:t>всех регионах.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81002" y="2564904"/>
            <a:ext cx="7383582" cy="243630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Горячая линия </a:t>
            </a:r>
            <a:endParaRPr lang="ru-RU" sz="240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Общественной </a:t>
            </a:r>
            <a:r>
              <a:rPr lang="ru-RU" sz="2400" dirty="0">
                <a:solidFill>
                  <a:srgbClr val="0000CC"/>
                </a:solidFill>
                <a:latin typeface="Arial Black" panose="020B0A04020102020204" pitchFamily="34" charset="0"/>
              </a:rPr>
              <a:t>палаты РФ </a:t>
            </a:r>
            <a:endParaRPr lang="ru-RU" sz="2400" dirty="0" smtClean="0">
              <a:solidFill>
                <a:srgbClr val="0000CC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принимает </a:t>
            </a:r>
            <a:r>
              <a:rPr lang="ru-RU" sz="2400" dirty="0">
                <a:solidFill>
                  <a:srgbClr val="0000CC"/>
                </a:solidFill>
                <a:latin typeface="Arial Black" panose="020B0A04020102020204" pitchFamily="34" charset="0"/>
              </a:rPr>
              <a:t>звонки по телефону </a:t>
            </a:r>
            <a:endParaRPr lang="ru-RU" sz="2400" dirty="0" smtClean="0">
              <a:solidFill>
                <a:srgbClr val="0000CC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8-800-700-8-800 </a:t>
            </a:r>
            <a:endParaRPr lang="ru-RU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724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7652">
        <p:checker/>
      </p:transition>
    </mc:Choice>
    <mc:Fallback xmlns="">
      <p:transition spd="slow" advTm="1765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  <p:bldP spid="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4" t="37283" r="35930" b="17202"/>
          <a:stretch/>
        </p:blipFill>
        <p:spPr bwMode="auto">
          <a:xfrm rot="762149">
            <a:off x="103458" y="335754"/>
            <a:ext cx="1106395" cy="1064136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57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2" t="11490" r="11542" b="3951"/>
          <a:stretch/>
        </p:blipFill>
        <p:spPr bwMode="auto">
          <a:xfrm rot="21318573">
            <a:off x="161587" y="1441252"/>
            <a:ext cx="3077810" cy="187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7745" y="72009"/>
            <a:ext cx="5256584" cy="476671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sz="36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портал</a:t>
            </a:r>
            <a:endParaRPr lang="ru-RU" sz="36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23727" y="580552"/>
            <a:ext cx="5695851" cy="54419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http://</a:t>
            </a:r>
            <a:r>
              <a:rPr lang="en-US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www.potrebinforms.ru</a:t>
            </a:r>
            <a:endParaRPr lang="ru-RU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15955" y="1256586"/>
            <a:ext cx="6284437" cy="58823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ПОТРЕБИНФОРМС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7" y="1988410"/>
            <a:ext cx="8777757" cy="108055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anose="02050604050505020204" pitchFamily="18" charset="0"/>
              </a:rPr>
              <a:t>ВСЕРОССИЙСКИЙ ГОСУДАРСТВЕННЫЙ 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anose="02050604050505020204" pitchFamily="18" charset="0"/>
              </a:rPr>
              <a:t>НАЦИОНАЛЬНЫЙ РЕСУРС 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anose="02050604050505020204" pitchFamily="18" charset="0"/>
              </a:rPr>
              <a:t>ДЛЯ ПОТРЕБИТЕЛЕЙ</a:t>
            </a:r>
            <a:endParaRPr lang="ru-RU" b="1" dirty="0">
              <a:solidFill>
                <a:srgbClr val="0000C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3717031"/>
            <a:ext cx="8208912" cy="2477677"/>
          </a:xfrm>
          <a:prstGeom prst="rect">
            <a:avLst/>
          </a:prstGeom>
          <a:solidFill>
            <a:srgbClr val="3399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prstTxWarp prst="textPlain">
              <a:avLst/>
            </a:prstTxWarp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Bookman Old Style" panose="02050604050505020204" pitchFamily="18" charset="0"/>
              </a:rPr>
              <a:t>Памятки </a:t>
            </a:r>
            <a:r>
              <a:rPr lang="ru-RU" b="1" dirty="0">
                <a:latin typeface="Bookman Old Style" panose="02050604050505020204" pitchFamily="18" charset="0"/>
              </a:rPr>
              <a:t>потребителям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b="1" dirty="0">
                <a:latin typeface="Bookman Old Style" panose="02050604050505020204" pitchFamily="18" charset="0"/>
              </a:rPr>
              <a:t>О правах потребителей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b="1" dirty="0">
                <a:latin typeface="Bookman Old Style" panose="02050604050505020204" pitchFamily="18" charset="0"/>
              </a:rPr>
              <a:t>Образцы </a:t>
            </a:r>
            <a:r>
              <a:rPr lang="ru-RU" b="1" dirty="0" smtClean="0">
                <a:latin typeface="Bookman Old Style" panose="02050604050505020204" pitchFamily="18" charset="0"/>
              </a:rPr>
              <a:t>документов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b="1" dirty="0">
                <a:latin typeface="Bookman Old Style" panose="02050604050505020204" pitchFamily="18" charset="0"/>
              </a:rPr>
              <a:t>Интернет-приемная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b="1" dirty="0">
                <a:latin typeface="Bookman Old Style" panose="02050604050505020204" pitchFamily="18" charset="0"/>
              </a:rPr>
              <a:t>Обзор </a:t>
            </a:r>
            <a:r>
              <a:rPr lang="ru-RU" b="1" dirty="0" smtClean="0">
                <a:latin typeface="Bookman Old Style" panose="02050604050505020204" pitchFamily="18" charset="0"/>
              </a:rPr>
              <a:t>обращений</a:t>
            </a:r>
            <a:r>
              <a:rPr lang="ru-RU" b="1" dirty="0">
                <a:latin typeface="Bookman Old Style" panose="02050604050505020204" pitchFamily="18" charset="0"/>
              </a:rPr>
              <a:t> </a:t>
            </a:r>
          </a:p>
        </p:txBody>
      </p:sp>
      <p:pic>
        <p:nvPicPr>
          <p:cNvPr id="9" name="Picture 20" descr="https://encrypted-tbn2.gstatic.com/images?q=tbn:ANd9GcTsDcum1_Qi7dQyenaY1oh6ivQhaxmH9_OMNXVNrKhzq1EpoaPSAw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579" y="34516"/>
            <a:ext cx="1281706" cy="13009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47664" y="3068960"/>
            <a:ext cx="6552728" cy="64807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Много полезной информации: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04789" y="6381328"/>
            <a:ext cx="6552728" cy="43204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и</a:t>
            </a:r>
            <a:r>
              <a:rPr lang="ru-RU" b="1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 многое другое</a:t>
            </a:r>
            <a:endParaRPr lang="ru-RU" b="1" dirty="0">
              <a:solidFill>
                <a:srgbClr val="0000FF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" name="Picture 4" descr="http://angarsk.info/uploads/posts/2010-11/1288592835_head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10908"/>
          <a:stretch/>
        </p:blipFill>
        <p:spPr bwMode="auto">
          <a:xfrm>
            <a:off x="898571" y="68652"/>
            <a:ext cx="1173094" cy="1073168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224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7100">
        <p:checker/>
      </p:transition>
    </mc:Choice>
    <mc:Fallback xmlns="">
      <p:transition spd="slow" advTm="371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build="p"/>
      <p:bldP spid="7" grpId="0" build="p" animBg="1"/>
      <p:bldP spid="6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4" t="37283" r="35930" b="17202"/>
          <a:stretch/>
        </p:blipFill>
        <p:spPr bwMode="auto">
          <a:xfrm rot="762149">
            <a:off x="-50182" y="261433"/>
            <a:ext cx="1393964" cy="1340721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70304126"/>
              </p:ext>
            </p:extLst>
          </p:nvPr>
        </p:nvGraphicFramePr>
        <p:xfrm>
          <a:off x="-1764704" y="2564904"/>
          <a:ext cx="12601400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27583" y="1281534"/>
            <a:ext cx="8064897" cy="121136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Ленинградской области </a:t>
            </a:r>
            <a:r>
              <a:rPr lang="ru-RU" dirty="0">
                <a:solidFill>
                  <a:srgbClr val="0000FF"/>
                </a:solidFill>
                <a:latin typeface="Bookman Old Style" panose="02050604050505020204" pitchFamily="18" charset="0"/>
              </a:rPr>
              <a:t>могут </a:t>
            </a:r>
            <a:endParaRPr lang="ru-RU" dirty="0" smtClean="0">
              <a:solidFill>
                <a:srgbClr val="0000FF"/>
              </a:solidFill>
              <a:latin typeface="Bookman Old Style" panose="02050604050505020204" pitchFamily="18" charset="0"/>
            </a:endParaRPr>
          </a:p>
          <a:p>
            <a:pPr algn="ctr">
              <a:lnSpc>
                <a:spcPts val="1600"/>
              </a:lnSpc>
            </a:pPr>
            <a:r>
              <a:rPr lang="ru-RU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получить консультации</a:t>
            </a:r>
          </a:p>
          <a:p>
            <a:pPr algn="ctr">
              <a:lnSpc>
                <a:spcPts val="1600"/>
              </a:lnSpc>
            </a:pPr>
            <a:r>
              <a:rPr lang="ru-RU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по </a:t>
            </a:r>
            <a:r>
              <a:rPr lang="ru-RU" dirty="0">
                <a:solidFill>
                  <a:srgbClr val="0000FF"/>
                </a:solidFill>
                <a:latin typeface="Bookman Old Style" panose="02050604050505020204" pitchFamily="18" charset="0"/>
              </a:rPr>
              <a:t>вопросам защиты своих </a:t>
            </a:r>
            <a:r>
              <a:rPr lang="ru-RU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прав в:</a:t>
            </a:r>
            <a:endParaRPr lang="ru-RU" dirty="0">
              <a:solidFill>
                <a:srgbClr val="0000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11761" y="476672"/>
            <a:ext cx="4968551" cy="81417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Потребители</a:t>
            </a:r>
            <a:endParaRPr lang="ru-RU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4" descr="http://angarsk.info/uploads/posts/2010-11/1288592835_head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10908"/>
          <a:stretch/>
        </p:blipFill>
        <p:spPr bwMode="auto">
          <a:xfrm>
            <a:off x="827583" y="110810"/>
            <a:ext cx="1265771" cy="1157950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https://encrypted-tbn2.gstatic.com/images?q=tbn:ANd9GcTsDcum1_Qi7dQyenaY1oh6ivQhaxmH9_OMNXVNrKhzq1EpoaPSAw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95" y="34516"/>
            <a:ext cx="1086701" cy="110300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ttps://encrypted-tbn2.gstatic.com/images?q=tbn:ANd9GcTsDcum1_Qi7dQyenaY1oh6ivQhaxmH9_OMNXVNrKhzq1EpoaPSAw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1" y="2477416"/>
            <a:ext cx="959260" cy="97364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https://encrypted-tbn2.gstatic.com/images?q=tbn:ANd9GcTsDcum1_Qi7dQyenaY1oh6ivQhaxmH9_OMNXVNrKhzq1EpoaPSAw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" y="3284984"/>
            <a:ext cx="959260" cy="97364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https://encrypted-tbn2.gstatic.com/images?q=tbn:ANd9GcTsDcum1_Qi7dQyenaY1oh6ivQhaxmH9_OMNXVNrKhzq1EpoaPSAw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54" y="4159780"/>
            <a:ext cx="959260" cy="97364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https://encrypted-tbn2.gstatic.com/images?q=tbn:ANd9GcTsDcum1_Qi7dQyenaY1oh6ivQhaxmH9_OMNXVNrKhzq1EpoaPSAw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54" y="4941168"/>
            <a:ext cx="959260" cy="97364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971" y="5733256"/>
            <a:ext cx="155416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92150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9158">
        <p:checker/>
      </p:transition>
    </mc:Choice>
    <mc:Fallback xmlns="">
      <p:transition spd="slow" advTm="19158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445F5C3-596E-4257-BBC6-A66EA7040C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9">
                                            <p:graphicEl>
                                              <a:dgm id="{C445F5C3-596E-4257-BBC6-A66EA7040C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979F8C0-E055-4A35-9F75-A53E012667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9">
                                            <p:graphicEl>
                                              <a:dgm id="{6979F8C0-E055-4A35-9F75-A53E012667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B8303AA-9C31-498C-8644-92D5B52D45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9">
                                            <p:graphicEl>
                                              <a:dgm id="{6B8303AA-9C31-498C-8644-92D5B52D45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F8F54FA-2ADA-4DE1-B33C-FA80F51ED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9">
                                            <p:graphicEl>
                                              <a:dgm id="{6F8F54FA-2ADA-4DE1-B33C-FA80F51ED6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8D65ED7-5046-4F34-9A12-73D634905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9">
                                            <p:graphicEl>
                                              <a:dgm id="{08D65ED7-5046-4F34-9A12-73D6349055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0A190E3-8288-4091-8A38-287C763BB6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9">
                                            <p:graphicEl>
                                              <a:dgm id="{E0A190E3-8288-4091-8A38-287C763BB6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F4564C7-B50F-4445-A61B-7FC4CE6A68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0"/>
                                        <p:tgtEl>
                                          <p:spTgt spid="9">
                                            <p:graphicEl>
                                              <a:dgm id="{9F4564C7-B50F-4445-A61B-7FC4CE6A68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C9ED075-9F4C-41EC-9266-DCC1816570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000"/>
                                        <p:tgtEl>
                                          <p:spTgt spid="9">
                                            <p:graphicEl>
                                              <a:dgm id="{AC9ED075-9F4C-41EC-9266-DCC1816570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3DFBBE9-507E-42AE-AE85-CE584A3D7C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9">
                                            <p:graphicEl>
                                              <a:dgm id="{F3DFBBE9-507E-42AE-AE85-CE584A3D7C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1519BCF-C01F-4B6B-8490-C52AF6E461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0"/>
                                        <p:tgtEl>
                                          <p:spTgt spid="9">
                                            <p:graphicEl>
                                              <a:dgm id="{91519BCF-C01F-4B6B-8490-C52AF6E461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  <p:bldP spid="3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Вакансии компании Пивоваренная компания &quot;Балтика&quot; - работа в…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136" y="1253728"/>
            <a:ext cx="8784976" cy="547260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987824" y="332656"/>
            <a:ext cx="35050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</a:rPr>
              <a:t>15 марта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1091602">
            <a:off x="200642" y="1355659"/>
            <a:ext cx="8573881" cy="3031725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E20000"/>
                </a:solidFill>
              </a:rPr>
              <a:t>Всемирный день </a:t>
            </a:r>
          </a:p>
          <a:p>
            <a:pPr algn="ctr"/>
            <a:r>
              <a:rPr lang="ru-RU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защиты прав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E20000"/>
                </a:solidFill>
              </a:rPr>
              <a:t> 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E2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1084036">
            <a:off x="513216" y="4563152"/>
            <a:ext cx="8358220" cy="1332990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потребителей</a:t>
            </a:r>
            <a:endParaRPr lang="ru-RU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99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6" name="Picture 4" descr="http://angarsk.info/uploads/posts/2010-11/1288592835_head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10908"/>
          <a:stretch/>
        </p:blipFill>
        <p:spPr bwMode="auto">
          <a:xfrm>
            <a:off x="179512" y="0"/>
            <a:ext cx="2514081" cy="2088232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m2-tub-ru.yandex.net/i?id=1aa763510619292045f243555175c4dd-70-144&amp;n=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0"/>
            <a:ext cx="1436865" cy="13019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354">
        <p:checker/>
      </p:transition>
    </mc:Choice>
    <mc:Fallback xmlns="">
      <p:transition spd="slow" advTm="6354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4" t="37283" r="35930" b="17202"/>
          <a:stretch/>
        </p:blipFill>
        <p:spPr bwMode="auto">
          <a:xfrm rot="762149">
            <a:off x="21826" y="261433"/>
            <a:ext cx="1393964" cy="1340721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4" descr="http://angarsk.info/uploads/posts/2010-11/1288592835_head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10908"/>
          <a:stretch/>
        </p:blipFill>
        <p:spPr bwMode="auto">
          <a:xfrm>
            <a:off x="827583" y="51576"/>
            <a:ext cx="1354665" cy="1239272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67744" y="620688"/>
            <a:ext cx="5544616" cy="50405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u="sng" dirty="0">
                <a:solidFill>
                  <a:srgbClr val="FFFFFF"/>
                </a:solidFill>
                <a:latin typeface="Bookman Old Style" panose="02050604050505020204" pitchFamily="18" charset="0"/>
              </a:rPr>
              <a:t>http://</a:t>
            </a:r>
            <a:r>
              <a:rPr lang="ru-RU" u="sng" dirty="0" smtClean="0">
                <a:solidFill>
                  <a:srgbClr val="FFFFFF"/>
                </a:solidFill>
                <a:latin typeface="Bookman Old Style" panose="02050604050505020204" pitchFamily="18" charset="0"/>
              </a:rPr>
              <a:t>47.rospotrebnadzor.ru</a:t>
            </a:r>
            <a:endParaRPr lang="ru-RU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335448"/>
            <a:ext cx="8784977" cy="2323459"/>
          </a:xfrm>
          <a:prstGeom prst="rect">
            <a:avLst/>
          </a:prstGeom>
        </p:spPr>
        <p:txBody>
          <a:bodyPr wrap="square">
            <a:prstTxWarp prst="textPlain">
              <a:avLst>
                <a:gd name="adj" fmla="val 50113"/>
              </a:avLst>
            </a:prstTxWarp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Bookman Old Style" pitchFamily="18" charset="0"/>
              </a:rPr>
              <a:t>Управление Федеральной службы по надзору в сфере </a:t>
            </a:r>
            <a:endParaRPr lang="ru-RU" sz="1600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C00000"/>
                </a:solidFill>
                <a:latin typeface="Bookman Old Style" pitchFamily="18" charset="0"/>
              </a:rPr>
              <a:t>защиты </a:t>
            </a:r>
            <a:r>
              <a:rPr lang="ru-RU" sz="1600" dirty="0">
                <a:solidFill>
                  <a:srgbClr val="C00000"/>
                </a:solidFill>
                <a:latin typeface="Bookman Old Style" pitchFamily="18" charset="0"/>
              </a:rPr>
              <a:t>прав потребителей и благополучия человека </a:t>
            </a:r>
            <a:endParaRPr lang="ru-RU" sz="1600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C00000"/>
                </a:solidFill>
                <a:latin typeface="Bookman Old Style" pitchFamily="18" charset="0"/>
              </a:rPr>
              <a:t>по </a:t>
            </a:r>
            <a:r>
              <a:rPr lang="ru-RU" sz="1600" dirty="0">
                <a:solidFill>
                  <a:srgbClr val="C00000"/>
                </a:solidFill>
                <a:latin typeface="Bookman Old Style" pitchFamily="18" charset="0"/>
              </a:rPr>
              <a:t>Ленинградской области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5374" y="4077072"/>
            <a:ext cx="8810961" cy="185666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В Ленинградской области контроль </a:t>
            </a:r>
            <a:r>
              <a:rPr lang="ru-RU" sz="1200" dirty="0">
                <a:solidFill>
                  <a:srgbClr val="0000FF"/>
                </a:solidFill>
                <a:latin typeface="Bookman Old Style" pitchFamily="18" charset="0"/>
              </a:rPr>
              <a:t>и </a:t>
            </a:r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надзор </a:t>
            </a:r>
          </a:p>
          <a:p>
            <a:pPr algn="ctr"/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в </a:t>
            </a:r>
            <a:r>
              <a:rPr lang="ru-RU" sz="1200" dirty="0">
                <a:solidFill>
                  <a:srgbClr val="0000FF"/>
                </a:solidFill>
                <a:latin typeface="Bookman Old Style" pitchFamily="18" charset="0"/>
              </a:rPr>
              <a:t>сфере обеспечения санитарно-эпидемиологического </a:t>
            </a:r>
            <a:endParaRPr lang="ru-RU" sz="1200" dirty="0" smtClean="0">
              <a:solidFill>
                <a:srgbClr val="0000FF"/>
              </a:solidFill>
              <a:latin typeface="Bookman Old Style" pitchFamily="18" charset="0"/>
            </a:endParaRPr>
          </a:p>
          <a:p>
            <a:pPr algn="ctr"/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благополучия </a:t>
            </a:r>
            <a:r>
              <a:rPr lang="ru-RU" sz="1200" dirty="0">
                <a:solidFill>
                  <a:srgbClr val="0000FF"/>
                </a:solidFill>
                <a:latin typeface="Bookman Old Style" pitchFamily="18" charset="0"/>
              </a:rPr>
              <a:t>населения, </a:t>
            </a:r>
            <a:endParaRPr lang="ru-RU" sz="1200" dirty="0" smtClean="0">
              <a:solidFill>
                <a:srgbClr val="0000FF"/>
              </a:solidFill>
              <a:latin typeface="Bookman Old Style" pitchFamily="18" charset="0"/>
            </a:endParaRPr>
          </a:p>
          <a:p>
            <a:pPr algn="ctr"/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защиты </a:t>
            </a:r>
            <a:r>
              <a:rPr lang="ru-RU" sz="1200" dirty="0">
                <a:solidFill>
                  <a:srgbClr val="0000FF"/>
                </a:solidFill>
                <a:latin typeface="Bookman Old Style" pitchFamily="18" charset="0"/>
              </a:rPr>
              <a:t>прав потребителей и потребительского рынка</a:t>
            </a:r>
            <a:endParaRPr lang="ru-RU" sz="1200" dirty="0" smtClean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90230" y="5890046"/>
            <a:ext cx="58974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192029, Санкт-Петербург, </a:t>
            </a:r>
            <a:endParaRPr lang="ru-RU" dirty="0" smtClean="0">
              <a:solidFill>
                <a:srgbClr val="FF0000"/>
              </a:solidFill>
            </a:endParaRP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ул</a:t>
            </a:r>
            <a:r>
              <a:rPr lang="ru-RU" dirty="0">
                <a:solidFill>
                  <a:srgbClr val="FF0000"/>
                </a:solidFill>
              </a:rPr>
              <a:t>. Ольминского, д. 27,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 тел. (812) 365-1800 (приемная), (812) 365-4705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98804" y="3707740"/>
            <a:ext cx="2880319" cy="36933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Arial Black" pitchFamily="34" charset="0"/>
              </a:rPr>
              <a:t>осуществляет</a:t>
            </a:r>
          </a:p>
        </p:txBody>
      </p:sp>
      <p:pic>
        <p:nvPicPr>
          <p:cNvPr id="11" name="Picture 20" descr="https://encrypted-tbn2.gstatic.com/images?q=tbn:ANd9GcTsDcum1_Qi7dQyenaY1oh6ivQhaxmH9_OMNXVNrKhzq1EpoaPSAw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579" y="34516"/>
            <a:ext cx="1281706" cy="13009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23796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6781">
        <p:checker/>
      </p:transition>
    </mc:Choice>
    <mc:Fallback xmlns="">
      <p:transition spd="slow" advTm="16781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build="p"/>
      <p:bldP spid="8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8" r="4819" b="5299"/>
          <a:stretch/>
        </p:blipFill>
        <p:spPr bwMode="auto">
          <a:xfrm>
            <a:off x="-36512" y="1247357"/>
            <a:ext cx="9144000" cy="557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4" t="37283" r="35930" b="17202"/>
          <a:stretch/>
        </p:blipFill>
        <p:spPr bwMode="auto">
          <a:xfrm rot="762149">
            <a:off x="21826" y="261433"/>
            <a:ext cx="1393964" cy="1340721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4" descr="http://angarsk.info/uploads/posts/2010-11/1288592835_head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10908"/>
          <a:stretch/>
        </p:blipFill>
        <p:spPr bwMode="auto">
          <a:xfrm>
            <a:off x="827583" y="51576"/>
            <a:ext cx="1354665" cy="1239272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8827" y="1290849"/>
            <a:ext cx="8784977" cy="1274055"/>
          </a:xfrm>
          <a:prstGeom prst="rect">
            <a:avLst/>
          </a:prstGeom>
        </p:spPr>
        <p:txBody>
          <a:bodyPr wrap="square">
            <a:prstTxWarp prst="textPlain">
              <a:avLst>
                <a:gd name="adj" fmla="val 50113"/>
              </a:avLst>
            </a:prstTxWarp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Bookman Old Style" pitchFamily="18" charset="0"/>
              </a:rPr>
              <a:t>н</a:t>
            </a:r>
            <a:r>
              <a:rPr lang="ru-RU" sz="1600" dirty="0" smtClean="0">
                <a:solidFill>
                  <a:srgbClr val="C00000"/>
                </a:solidFill>
                <a:latin typeface="Bookman Old Style" pitchFamily="18" charset="0"/>
              </a:rPr>
              <a:t>а портале </a:t>
            </a:r>
          </a:p>
          <a:p>
            <a:pPr algn="ctr"/>
            <a:r>
              <a:rPr lang="ru-RU" sz="1600" dirty="0" smtClean="0">
                <a:solidFill>
                  <a:srgbClr val="C00000"/>
                </a:solidFill>
                <a:latin typeface="Bookman Old Style" pitchFamily="18" charset="0"/>
              </a:rPr>
              <a:t>РОСПОТРЕБНАДЗОРА</a:t>
            </a:r>
            <a:endParaRPr lang="ru-RU" sz="1600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117762" name="Picture 2" descr="https://encrypted-tbn3.gstatic.com/images?q=tbn:ANd9GcQonYVMcjtpSXVCggPRVueFqeg875cGTOLf-pcdrUIlyL9mgd1q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285" y="51576"/>
            <a:ext cx="3680923" cy="119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https://encrypted-tbn2.gstatic.com/images?q=tbn:ANd9GcTsDcum1_Qi7dQyenaY1oh6ivQhaxmH9_OMNXVNrKhzq1EpoaPSAw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8298"/>
            <a:ext cx="1281706" cy="13009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071555" y="1306449"/>
            <a:ext cx="1903085" cy="646331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Горячая линия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8-812-448-04-00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6860" y="6309320"/>
            <a:ext cx="3661580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Прием обращений граждан</a:t>
            </a:r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6860" y="2558038"/>
            <a:ext cx="1252266" cy="36933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Новости</a:t>
            </a:r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3161" y="4725144"/>
            <a:ext cx="1675459" cy="36933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Документы</a:t>
            </a:r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9093" y="5373216"/>
            <a:ext cx="2492990" cy="36933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Актуальные темы</a:t>
            </a:r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1720708">
            <a:off x="1483852" y="3547484"/>
            <a:ext cx="6672002" cy="1433503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А также другая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полезная информация</a:t>
            </a:r>
            <a:endParaRPr lang="ru-RU" dirty="0">
              <a:solidFill>
                <a:srgbClr val="FF0000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11305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9751">
        <p:checker/>
      </p:transition>
    </mc:Choice>
    <mc:Fallback xmlns="">
      <p:transition spd="slow" advTm="19751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 animBg="1"/>
      <p:bldP spid="13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1" descr="C:\Users\elena\Pictures\ЛО.jpg"/>
          <p:cNvPicPr>
            <a:picLocks noChangeAspect="1" noChangeArrowheads="1"/>
          </p:cNvPicPr>
          <p:nvPr/>
        </p:nvPicPr>
        <p:blipFill>
          <a:blip r:embed="rId3" cstate="print">
            <a:lum bright="70000" contrast="-10000"/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4" t="37283" r="35930" b="17202"/>
          <a:stretch/>
        </p:blipFill>
        <p:spPr bwMode="auto">
          <a:xfrm rot="762149">
            <a:off x="21826" y="261433"/>
            <a:ext cx="1393964" cy="1340721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4" descr="http://angarsk.info/uploads/posts/2010-11/1288592835_head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10908"/>
          <a:stretch/>
        </p:blipFill>
        <p:spPr bwMode="auto">
          <a:xfrm>
            <a:off x="827583" y="51576"/>
            <a:ext cx="1354665" cy="1239272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67743" y="620688"/>
            <a:ext cx="5627070" cy="50405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b="0" u="sng" dirty="0">
                <a:solidFill>
                  <a:schemeClr val="bg1"/>
                </a:solidFill>
              </a:rPr>
              <a:t>http://</a:t>
            </a:r>
            <a:r>
              <a:rPr lang="ru-RU" b="0" u="sng" dirty="0" smtClean="0">
                <a:solidFill>
                  <a:schemeClr val="bg1"/>
                </a:solidFill>
              </a:rPr>
              <a:t>www.cgelo.ru</a:t>
            </a:r>
            <a:endParaRPr lang="ru-RU" b="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412776"/>
            <a:ext cx="8907348" cy="161931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sz="1600" dirty="0" smtClean="0">
                <a:solidFill>
                  <a:srgbClr val="C00000"/>
                </a:solidFill>
              </a:rPr>
              <a:t>Федеральное </a:t>
            </a:r>
            <a:r>
              <a:rPr lang="ru-RU" sz="1600" dirty="0">
                <a:solidFill>
                  <a:srgbClr val="C00000"/>
                </a:solidFill>
              </a:rPr>
              <a:t>бюджетное учреждение здравоохранения </a:t>
            </a:r>
            <a:endParaRPr lang="ru-RU" sz="1600" dirty="0" smtClean="0">
              <a:solidFill>
                <a:srgbClr val="C00000"/>
              </a:solidFill>
            </a:endParaRPr>
          </a:p>
          <a:p>
            <a:pPr algn="ctr"/>
            <a:r>
              <a:rPr lang="ru-RU" sz="1600" dirty="0" smtClean="0">
                <a:solidFill>
                  <a:srgbClr val="C00000"/>
                </a:solidFill>
              </a:rPr>
              <a:t>“</a:t>
            </a:r>
            <a:r>
              <a:rPr lang="ru-RU" sz="1600" dirty="0">
                <a:solidFill>
                  <a:srgbClr val="C00000"/>
                </a:solidFill>
              </a:rPr>
              <a:t>Центр гигиены и эпидемиологии </a:t>
            </a:r>
            <a:endParaRPr lang="ru-RU" sz="1600" dirty="0" smtClean="0">
              <a:solidFill>
                <a:srgbClr val="C00000"/>
              </a:solidFill>
            </a:endParaRPr>
          </a:p>
          <a:p>
            <a:pPr algn="ctr"/>
            <a:r>
              <a:rPr lang="ru-RU" sz="1600" dirty="0" smtClean="0">
                <a:solidFill>
                  <a:srgbClr val="C00000"/>
                </a:solidFill>
              </a:rPr>
              <a:t>в </a:t>
            </a:r>
            <a:r>
              <a:rPr lang="ru-RU" sz="1600" dirty="0">
                <a:solidFill>
                  <a:srgbClr val="C00000"/>
                </a:solidFill>
              </a:rPr>
              <a:t>Ленинградской области”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0338" y="3717032"/>
            <a:ext cx="8893662" cy="2937718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just"/>
            <a:r>
              <a:rPr lang="ru-RU" sz="1400" dirty="0" smtClean="0">
                <a:solidFill>
                  <a:srgbClr val="990099"/>
                </a:solidFill>
                <a:latin typeface="Bookman Old Style" pitchFamily="18" charset="0"/>
              </a:rPr>
              <a:t>                           </a:t>
            </a:r>
            <a:endParaRPr lang="ru-RU" sz="1200" dirty="0">
              <a:solidFill>
                <a:srgbClr val="004ADE"/>
              </a:solidFill>
              <a:latin typeface="Bookman Old Style" pitchFamily="18" charset="0"/>
            </a:endParaRPr>
          </a:p>
        </p:txBody>
      </p:sp>
      <p:pic>
        <p:nvPicPr>
          <p:cNvPr id="123911" name="Picture 7" descr="https://encrypted-tbn3.gstatic.com/images?q=tbn:ANd9GcQRg6rFqluI7sWJsujf7a_7SPwzY4jPd7jqWf-DjUlD1pc774C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62182">
            <a:off x="7223093" y="4574076"/>
            <a:ext cx="1232140" cy="2005810"/>
          </a:xfrm>
          <a:prstGeom prst="rect">
            <a:avLst/>
          </a:prstGeom>
          <a:noFill/>
        </p:spPr>
      </p:pic>
      <p:pic>
        <p:nvPicPr>
          <p:cNvPr id="13" name="Picture 20" descr="https://encrypted-tbn2.gstatic.com/images?q=tbn:ANd9GcTsDcum1_Qi7dQyenaY1oh6ivQhaxmH9_OMNXVNrKhzq1EpoaPSAw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163" y="-5210"/>
            <a:ext cx="1199253" cy="121724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18809" y="4812214"/>
            <a:ext cx="5840358" cy="1842535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00FF"/>
                </a:solidFill>
                <a:latin typeface="Bookman Old Style" panose="02050604050505020204" pitchFamily="18" charset="0"/>
              </a:rPr>
              <a:t>Адрес</a:t>
            </a:r>
            <a:r>
              <a:rPr lang="ru-RU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: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 </a:t>
            </a:r>
            <a:r>
              <a:rPr lang="ru-RU" dirty="0">
                <a:solidFill>
                  <a:srgbClr val="0000FF"/>
                </a:solidFill>
                <a:latin typeface="Bookman Old Style" panose="02050604050505020204" pitchFamily="18" charset="0"/>
              </a:rPr>
              <a:t>192029, г. Санкт-Петербург, </a:t>
            </a:r>
            <a:endParaRPr lang="ru-RU" dirty="0" smtClean="0">
              <a:solidFill>
                <a:srgbClr val="0000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ул</a:t>
            </a:r>
            <a:r>
              <a:rPr lang="ru-RU" dirty="0">
                <a:solidFill>
                  <a:srgbClr val="0000FF"/>
                </a:solidFill>
                <a:latin typeface="Bookman Old Style" panose="02050604050505020204" pitchFamily="18" charset="0"/>
              </a:rPr>
              <a:t>. </a:t>
            </a:r>
            <a:r>
              <a:rPr lang="ru-RU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Ольминского</a:t>
            </a:r>
            <a:r>
              <a:rPr lang="ru-RU" dirty="0">
                <a:solidFill>
                  <a:srgbClr val="0000FF"/>
                </a:solidFill>
                <a:latin typeface="Bookman Old Style" panose="02050604050505020204" pitchFamily="18" charset="0"/>
              </a:rPr>
              <a:t>, дом 27</a:t>
            </a:r>
          </a:p>
          <a:p>
            <a:pPr algn="ctr"/>
            <a:r>
              <a:rPr lang="ru-RU" dirty="0">
                <a:solidFill>
                  <a:srgbClr val="0000FF"/>
                </a:solidFill>
                <a:latin typeface="Bookman Old Style" panose="02050604050505020204" pitchFamily="18" charset="0"/>
              </a:rPr>
              <a:t>Тел.: +7 (812) 448-05-11</a:t>
            </a:r>
          </a:p>
          <a:p>
            <a:pPr algn="ctr"/>
            <a:r>
              <a:rPr lang="ru-RU" dirty="0">
                <a:solidFill>
                  <a:srgbClr val="0000FF"/>
                </a:solidFill>
                <a:latin typeface="Bookman Old Style" panose="02050604050505020204" pitchFamily="18" charset="0"/>
              </a:rPr>
              <a:t>Эл. почта: alchiev@cgelo.ru</a:t>
            </a:r>
          </a:p>
        </p:txBody>
      </p:sp>
      <p:sp>
        <p:nvSpPr>
          <p:cNvPr id="7" name="AutoShape 4" descr="data:image/jpeg;base64,/9j/4AAQSkZJRgABAQAAAQABAAD/2wCEAAkGBhQSERQUEhQWFBUWFBUUFBUWFBUXGBQXFBQXFxQVFRUXHCYhFxkjGRUVIC8gIycpLC0sFR8xNTAqNSYrLCkBCQoKDgwOGg8PGCwdHyQsKSwsLiwsLSwtMCwsKSwsLSksLCkpLCkpLCkpKSksLCksLC0pLCkpKSksKSkuLCk0L//AABEIAK4BIgMBIgACEQEDEQH/xAAbAAABBQEBAAAAAAAAAAAAAAAAAQMEBQYCB//EAEcQAAIBAgQDAwcJBgQFBQEAAAECEQADBBIhMQVBURMiYQYyUnGBkdEWI0JTkpOhsdIUFWJywfAzgrLhJHOis/E0Q0RUdAf/xAAbAQEAAwEBAQEAAAAAAAAAAAAAAQIDBAUGB//EADIRAAICAAUDAQUGBwAAAAAAAAABAhEDEhMhMQRBUWEGcZGx8BQiMkKBoQU0crLB0eH/2gAMAwEAAhEDEQA/APYs56n30Zz1PvpKK6KOaxjE3TO526mme2b0j7zTmK39nxpilCzvtm9I+80ds3pH3muKKULM75UY64txMtx17h2dh9LwNU/70vfXXfvbnxqx8rP8VP5D+dUlKFkr96Xvrrv3tz40fvS99dd+9f41FopQs03BsU7KJuXDM73GJmfXWkw/DyQCXuey4/xrJeTd2CB/F/qH+1bjD3KMlHH7sHpXPvH+NZvjOHxdnMyO122OjsHTxKzqPVWxBpm/hw1Zpl2vB5h8q7/pt9pvjXaeV14bsT62f+hqx8qvJmGNxMoUKzN4kbQOZrI1YqjY4DyytnS8LqfxLddh7pkVfW71u4ua3eZh4XW/ETpXmFdW7pUypIPUGKWKNZxrj1y0wVXc/wCdvjVcPK296bfab41TXr7OZYyetc1IovPlZe9NvtN8aT5W3vSb7TfGqOkqLFG98j+P3Lt0qxJGXmSefia2k15t5A/45/lr0iqyLxFmiaSoF7jlpbnZs0NIB00BMkS23I+qqlywmiaSihAs0TSUUAs0A0lLQCzRSUUB1NE0lM43FratvccwqKWbnookwOdQSPzRVE3lBdn/ANK3tvWQfaJ0NFWyMz1I/SZOoql/bn9I0ftz+ka2MixxW49Xxpiq3EYx5HeNM/tj+kaAuKKp/wBsf0jSNxBhu8esgUBX+Vn+Kn8h/OqSrPiuJFxgcwaBEyDzqItoHYUBHrpEJIA1NSbGFDGBl031GnsFXfCuEZvNBC/Sfn/loDrhGAQbmArLmPMnceytj2QUTyAn2VU3uDKlhkUy4BcE6k9Z68x7ac4diXayEYMIEZzIBUDeTziqN3wXSrks7OIBTM2g8ap8XxREMo3iR8PCoHlD5VLZAt2obrzEVicVjJMpKg7rOx8PCpSoN2a695SJcORtAw7p8eanxrJcSwoViRt06VGa5IqQMXnGVt+TdfA1JBCpa6dYriqlgrtRNIBSmiIYjLFc0s0lCUaPyIvhb5J6V6F+8x0P4V5v5Jf43s+FbeppMrbXBYfvIdD+FZDifCWfEHKF7O4wLkx2gzm5myrkIaM5iTXeP408ObUaCU7uYsQpIEHQ5tCoA1CkzyrC4/it03muhyblu4i2jIMLN3sgRGViVCecCxnfespNdjaKl3ParWKBGx6cq7/aR0rF8M8oLoUTDDMQAV1Kq7KIK7s4WQTMwdq1Vm8GUMpkEAg9QavGmUlmRK/aR0o/aR0piirZUVzsf/aB0pf2gdKj0tRlQzMkduKO2FM0oqMqLZmPdsKbxKLcRkcZlZSrA8wRBHupBUbiuJNuxddd0tuwnaVUkT7qKIcttyGfJ0f/AGMR9tT+JWT7aK4s8ZxDKGXCsykAhjcVSQRIJUiVkcuVJV6f1Rl936shVA4pj3tCQmYbT4+qp9R+JXYtH+b+lWBn38pXP0B+Pxqfw3EXboZsgCruSY5cqpXxOuw91aLg98mywJ5E/wDUKgkdqp4vZ+ctEHUkr4CINW1V/E/Psfzn8qAt8TwIxbPaMfmxMkjXwyxp7aXB8AGYyzRlbZrgO2n06tHaVT+QfnXWGOp9R/KgKbgvA0e/3sxAQtq0z3oM+GlaDifF7WHSNOgArLcT4o1jVNypX1AuTWWvYp7rSzE/3yFVaJT2NRY8pe0uoCYChwpOpJjuKfXoD6qu7XHG7Ng+V9pB0lW3rG4HANoV7vOfpH4CrKzg2bRIzHQsTqB0TkCevSpoiyh4qpDkbrMoTuAeU86aw+DZ5IHdUST4fGrfiOGDMqH0wsjqSBp4a1PJWxh7doyrXJDsAJCByCV9cQDzpQsqeN8OSyFRZLmGOkAAjYTVQFq442e0vFlzkEDVwBy205VFbAtG1KFkUGRrTJFPXEg60jLPro0SmNLXd1pjrzp7B4TMTIJA0gRJYgmBP8Ksf8p9R5uYeGgHx16RMmq+hau43ZsljA5AkkkAADcknYf3vVjw/EWrWaQLlzUaq4A1yjJmUZ8wk5tBApvC90yQDqFgSSSCGGTKDqCAwJ07vPYzOJMGFm6TEFQyxABUKzFOZmR4aac6q+aLR4sm8Dw4W8DAU6yBoBoCBlJlTBmNoIrUkVl+G3ScQXklCzENoQWaC0ZdYmYB2AjkI0hxK9fwb4VePBSfJmMU/ZtkjYsNmOwDAAIDuIMDVe71MZ63we4VzBgpzWmRTnJUW1bIpyiWlbayUEHM0TlE3nlW+a8htsIKHO2mhVpUgMIkeGU7a8qqeyJhy6kjmLpXkZhO3jXoY0OoGtYSVM6E7VllgbsKiBSO4BEsCNlgmIMnTNMAgEbmt/hLGRFXoAOmvPQbazXnvk0x/a0NxlKAOxYQBmC9zQawP4mI2ECvQRjU6/gfhWmGu5lieCH5QcQuWrQNpQzswUTsJ69KgWuNvZsrdvgG0yq2dCWILgFRkAJJIPKdjrUryiuh8PcVO9cgFBGobMIIkaEakE8wKa4xctmygaGCOjaAwGXRfZJ18ATyqZc2I8UW+ExiXVzW2DLtI6jceBp8Vm+BcXtC3kJK3NXcMrLJJAJXSMvm6cvxq3s8TQ/SH41ZO0Uapk+lFUvCfKAXXuBhlA7yE80JKg+0g7wd5A52gxael+dRdk1Q+KWKZGKXr+dR+J3WazdFpouFGCHaGIMa8tedAT49f40ViHw9iT/wt/fmpY+1g+p8aKvp+v18TLV9Pr4Gn/cydW/CqbymwgS3AJM66x41qaznlj5g9n9aqmaNGAbetN5NJmBU7EAafzCsyTrWn8k9z7PzFWKGg/cqek34fCqHynwYttYgkzcO8dK1tZnyxMvh0G+Zm9kUJJ9i7oPVTwuRtUW3sIB21mN/CnJPShBn+I2O2uMhMQAR7zXGD4SqanU0+4jEMDzUEezepFAVPFrrBgAxAgGBpr/WnsBxrKRn3B87r6x/Wo/F/PH8o/M1BoC+uYu3mDZlENnHPUGR+NcvfW8MuckjMwkGe952p3HhVHUzhTxcE8wR+FAajA+Tz9mrETIBgf1FPXuFKRoNelXvDceLlsNly8usRpTuIRCpJA0BM/71TM+5plXY8x4thMpOlVEVf464zsRII13+NVf7KV1I08KuUJfD1NpteTI8AgxoQZ8cjMI8ZO1SuK4FSWe39GQ4E6T35jkCDm5bk7mncLg0YNAFtiGII6NHaI/Mw/e5RK5dpqL2rq/eWXRIgd5cXh9+56VxNTETrzzTWLe9m9bUVTSOZHtqzs2BiezQHKLaHN3eZI21g6gmYETzqDiLiOzm1qoJ/ONB0BBHPblIpcHi3tZjbiWGUyVUiNiM7KD7ztqOR0e6tGaVOmWGIRrORDZt3CWIWcwAzzJUgEsDoI1YRHe0lz9uDZrasiOoYlAcSrKomGZVgxAmOVMXGu4hcgZXOjMfm0W2dYIyjUgicy+GoBNN8WuuGQ3ghIHcde6xcGAFdSQrywYeBcEQKwaNkW1hldQQc42zHvToDOY6toRr40/nPu20FZbhnEil5k81SFZBEqyOA3dA1EFmAKiB9ICddI10RMiImZERvM7RHPatYNNGU00yRKqjMQOckQDrpoeske3XpVQeIKirLpcLgm2GbEsboG2TNMzoNNJI61XcY4kzutlWkO4XKe6pU6uWzQT3Q8HzY6t3ad4Vfdrma0qZsgLM2rAHRdWKhZ0AXZVRtJMNnKVvY0jGluT8JfbtWS3aRGXKMwDAkbkMHEqu2pH8smCLXFXGXIZA74LRzAmVEjrHLkKgcKsXbbXFfKczZmcFe8xPnRGpiNZgDQHeo+L4g7CCpWDzNskzPou0erTlptVooiVEm9i5j1U7bIKd7zT3Tv3sxgKNpJOkeud6pLmJVBmckLoDHvY+wa+4aSKmXsUS6m0mYyy4W1ECfNfFXeiASAecmJLVaUisY9y2wt5Q9y4xyr3bSnkQvIde9MR4jlVsGrOtw8FEUkXXIKrOqqpIN1geZI0zb6iBpFWXbgaDYQI6QNB7oqIsSLRTTi1Cw2ImpgarFRyiqU+WuCH/AMm37/8AaipyS8MpqQ8o1dZzyx8wf31rS5KzflmPmx/fWoT3LyWx58d61HkkNT/fMVlm3rU+S1zU+r+oq5mbCsdj7/aY1jOlsBB692rTX+IKisx2UE+4VheHXZJZjq5LHUczQk0qXT1pzt+tU/7aOv404uLB5j3ihAcYEMlwcjB9RpymMYwKkHp1A/OuMPiu6JmYg+sUBB4v54/lH5moNWXFLTSGymIj1a8+lQKA4qVwy3NweHe91MVd+TmCzsP4mj2LqaA2vDMLksDmSM2nUisfxHil57qYZGKiAp9bbyDWx4tdy2wo0npyAEn8KwOEutduXbzO3za91p1mYUSfXVI+S8vA/iAidy2SwBOZ2iWO0DoulRe0C6nQbHbY6ESdOdJmoW5vIkEEEHoRG/I67jUVcquR/C4O22qXG7RIJZGzEg7NBkmdirSJBETBpjFXFW29xfnEkv8ANkgBxrKjU4e7v/CSTO+ry9kpAYBboUZXuG5blRrAfZDrrGh6QYpniV26i58pUnQ3CitIynUuhyXFJABLBYBmIBB5jpI+AxhW5cVklLrZrbsoVbjEnOsgwrMSxBMBidoplcCWsi4qmQO+I30BkCSRAIlSSdj1q47A27MFhctsCwKpAg65QGlHUxsxB8Z1LPBQ6poItuS6nPnKHNqCDq1vxkldNSAGEp0Q0mV/BW7/AD/varjF2BcHZsNCREgwrCcr+sSfeaLWG7LEgwBmWco6/S/HwHsmBM4jxZUAZiTroqiWbLBMDoNNTtNatpoySakYa1YBUtcuZU+aCSM3ZsLSs0kchckzqRMmcxI0OGvu+HDsEJKFmWSyqpExckaQCwKjbLA2FZ/D4R9ZDfO5HVChg3VJFzvkb9kUkc+zzGKusLaJtm0ueLg7WZ7zFLRBU8pFxl9u8kknBOjdqymshGyXswy5u0vQMpk2w5tryMObCEgdANiTpOF2xZtou7ZVLnqxWT6xJMeuqDEYRwWtEMROZlVYAgRbcGNi5IC/widRppeHcTW6giVYKsowIO3LqBBEjpVoOmRNWiUL+Yf3/fKoOJwehZgY0AiNyYBJOw19uw8LfDYoggDUkwJ95PjAE1W8ZN24jrBMgm42cLAAnLb7veO0tGk6AkAC8pGcYlNi8cz2bdpbWZmW21wKpORCssXBbQtLQkzlipmGui6txjomY9o7tlV8u3aOI7m8Wl5aGJMyOH2muWils5FYGTlzhdYMAaGSp7zsS0yQBpUbh9x2Zgo7VbZAQrbkCGaQmZgg0AJcmZPMgzmaEy9hrUC47sS0JbzHswZ80ID5q7GRBgSSRFS7GHIULOaBq0GWPNjOup61DlGdQwV7xMLFxrjJyYu6QANdVAA981quGYEWlAkkjQs3nHUnU9JJgcuVWiVkV+DskU9icTAPqP5VPxOOgaVU3cTmNWsrR4Zd84+s/nRXpZ//AJnhzr2l3XXdfhRXqfasM8X7Finq1Zny1/wx/fWsX++b319/75/jSjFvdID3LrfzXXP515qi0z2HJMr23rS+So1b1f1FSMLw6xkci0DkRmBZmMlVnXXb3Uz5KtJb1T+Iq5mWHHW+aK+lofVz/pVBZxWUboJ12M+qANKuuNjSSRA0yzrJ1J/L8azeJtwSKAau3zJ80+I2prtm8PaK6yV0On960AWcU4PL15Vn3kbVZ2DEe/41Bt26llsoHrAn16fnFAWV67IBUCNZOpzSdMw5EU1jeHKkdpbK5tQynQ+ojT2VAuYko4I6ajka0PDuJI6dnd71pvfaPXwoySiOAtnZ49dajySwYmZnIInxOpNU/FeDtZO+ZD5j8j4HofzqHg8Y9l81slTsehHQjmKh7oLZmt8pcRFu4RvHZr4s5rNYXBRhwo865eAHjl0HsmTU/H8aW9bHdZWU55WGBaNCVMEgeFV3DUuX71sWsyKgAzejkEsT4kn8aLZEvdnPFeHGxcKE5oE5gNOUz0ifxqJbuwZH99f61zxDib3GJdgdTEbGDvPMaDXwFQ2xBnSPaakguMEQuW2tpogkOLanLliA5+kxnmAdJMzTHF8M623IzgnvMy4a5bLgDVXa3OkdQdtQRNOcMu32ULb7MLJz5wWGw0ChgddddaMdgbYPZlLYLDvQlsBgdCAhJc78lI8RXO9mdCdobwFlRZDWMOcMGXVfm7ZPTVbysPUdqe4CV7qZyzTnZGM9mTB07ugAIPnTB21NQ8FjMoKvcuyXy2U1IbU6KRlJaBOpABOpNSkz2pDSVN0POrMJgNAmGObKAddWMAxmqCSPgeJl8ShugxmaUgiIcqVg7lSMpPNlY8wBtMRw21cMvbRzESyKxjpJG1ZftrVxs0jMrKJ7yEscrCEnvCGAkydCK2NfDe1ePiRxMKMZNbPh+p09OuSIeEWfqrf2F6R06Vz+5bH1NrTb5tNNQenUA+yo3Grr57KI5TO5BIidBPMVBvtcW+lk4i8SwmcluB+HgfVXzmHDHnFS1atN8y4V3wvQ9CHT5ldrhvvwv0LkcIs/VW/sL8KW1wu0hDLatqRqCqKCPUQKgYA3ExLW2utcXsgwzBRBLAcgKuawxp42E0tRu0ns3395nPDUHXJnuK3gDcKnJkBOYgkKVXMXKjUqNyOYB61C4pdUp84xsm6iyAQGLEDuTlOxIXcfnT3Eb6JduMx1DqCMzGC2QKy2gYJ1mSDEVCxF5rodU2bIC0Mp01fKu5AGUg7gMfOCkV+r9BJy6XCb5yx+SPMkqkzixZzWfnbRvKBJtyj7bR2l7u8tAFjpUfgmHL2zlR0t5h2dpsPcdbOWdFB7itPJRGm5JJpzH4wqroty6t5YJUSe6QYZmJbukjzliAdQK7wWEtZgmVTOozC2TJElmDZXaTzAPLbauwqWBTMwtMnnKxN17KBREaZTpmM6T0qzs3FtW1tpMKIEkk+0n/x0qt7G6pKP2XZFYUW0ZCDI0MsZBWdorqasiGPXb5NFnemYqbgrUmpIJgt0VOFiloDyqn7B1qPT+HatjnNRws/N3f8AlXP9BqP5JjVv5T+dSOENKXP+Vc/0GqjheKKWrhXcqVHraAKAbW+Xd33zOY8BsIqRfuDoK4tYYrCnQga+EV1etDSGn+lARSg6fnQLYp7J40BaAS2tTbCA6HUHSooWn7TxQHGJwDT5s+PtpzAYdlJkEAj8eVS7eJzs2kRHt03pygLCxxG0gFosbtth5pXvIeY8R6tqiY/ybYQ9o50baTBWes703bRSy5jABknePGrjFcXUMF7t1PpQIgR061BYx12bbEEag6jmD7KseE8cCJe1CsyqA8cxPnKd9DuKl8X8m1Zu0w15Rm+g0EaiDB3GnKqzH8KxCJkVWuWyAz6L543KxrFORwVV21oMwHgy7NqTIO3OKjOkbGn1uMmZcpWd1YaH2Hn4iuVDOcoXXkAN46dTUkBgrhDAFyik96CRp6udXrraM27FtSTrcMZU1nW6V1fn3RoYI2EVmWb/AHnf3VacI4syAqADpoTsupidNpYn/YVnJWaRdciYvBMWWHK9my3Ll0gSAg0GQd3MZXJbGiaEgkmnbWOIDi4jEi4Q90kQvdEjaPm0cr4Et6zMsYu0LYCt38+kzJbN3XIHnQGL+uT51LjsCgtqGGYMEthR3pDuHuzyIMAHXUadIzo1Grd2w91srKSrWyrGJJZ2bKpPTKqxvAjrV/xhrhuWUt3Dbzm5JAU+asjQ1R8Tu2hdtIIZ2u5hsTbCBFInlJTbqKvuIn/icN67v/br4r2i26nDdfkm99+E/J6HQ/ifuf8AayPiOF3Ei6917xtyypkUZjER3darbhxDYqyWy27hRiogkKIbRhzJrWmshh5xGJtm60krdDIsr2eUkZDGuo3nea8DosaWIpymltF70u6eySpeW791np4GI5KTlWyfb0fbgn4bDviCby3DacTacKqsDkbXKW5HSpGC7VMT2b3TcBsl9VUQc4XkPXVph7CooVAFUCABsKgH/wBaP/zn/uiuXX1XOKSy062VrxvV/uYrEz5lW1Otl8+Sk409lLrM7KGa6EJkZkDW8obwjRtek8qhY/iK5bhtqSsjLeBgW+8IeYMBHuEzpoSNavMVh0Ny8xhSCDnMAgKyMQWOw0G/QU1a4UgJy6S7MRtpeXvxA9IBt946V+n/AMN/k8L+mPyR4s/xMpBhX7Vndi2fKs+Y1t7cgoSNA3e7r8wADKkxPt2lWLd9Ayt5rZO4x8bX/tXNNcsDc6VIFleybMJJGURBzECEkagHXLJ0KiDoKkMdgCYXadSQAQJJ1OhruKAQB3QCADtt7Y/vbnXOWliu0t1JAlu3NXfDsHUfAYGav8PZgUACyKKeooDxKadtb0zTtretznNdwBpD/wAjf6TWfwcwsGNZ91X3k+TrPosP+k1Xcd4L2JGRu7Eg89T/AGKkgW352uuus8/Wa5e3B3FUtvEOCNZ8DzqwxJzOexzBNID5SZjXUcpqLJokRRTC4S91HupLmFvDmPwqQPladU1UXrl1dz+AqKca/pGobolKzUWozA+GX+oqVWVwLlriSxncEzuJmKvJf0z7v9qLchqidQahhH9Nvs12MNdPN/sVJBHuY6DBUH8DUjDcXy+azp4HUU0/CHPJvasVweDvQF1a49mEP2dweIE/jRcwuEuedaNs9UJH5Vn7+BKb1wjEbEj20JNBf8lbN4aX5MaMwGbbZj9MesT41VcCs2US6bh7yZgGnuEiQpBGqmfYQRTP7wYbwfWPhXD4dbgIU5Sd15HpBqKFlThW+cBI+lJA9+kbVf4TjiK6uLbPEs6gAFNIz6CCfGKpH4c6nap3BLD27yNB0P56VFE2XnE2tX7a3rRE5hlbJLBsyjLG51Mc96tr+DtYlVZhmGpUyRvpP4VS45s926iKyhg2XUBIjL/hzzaW/wA89Kn8AvP3kcaJ1YsR3mCrJUSMgXUbydtq+M9p8Cbw4dRhunHa7rZ/99e/D7ej003B7OmRsVwu3Zv4c21yy7A6kz3fGnOJYA3cQuVcmVTN3nup7scxMCdNT0qzx3DEvZc4JymRDEb+qovyZs/x/ev8a+Rw+sjUZTk8yTXF8t7/AIl2fDPWjjrZyk7Sa8/5IuJwCXcYVuCQLKkaka5o5eurDDcJtWCXRYOUgkZiY3OnsowXB7dpiyAyRlJLM2kzzNccdxDra7kyxyyCQRKnLBAOpYKPbuN6qpz6jEhgYMnTSVPa/wBLaMcXGdVFuq+tiASHLupJBYnVcsAgRE7iNZ8a5yzuJ8Dr48/GodxSoVctyTJOS6IHel5iCSQSJjdhtWXxmIu27jp2j91iJJIkA6GJ0kQfbX6z0+EsPDjhr8qS+Co8Wct7PQ8PhMwouYA9KxOB4nd+sf7bVYri7h/9x/tt8a6MhnnNPa4celTsPw3qKyVvEP6b/bf41IS+/pv94/6qZRmZu7GHinorCLdb03+8ufqp1SfSf7y5+qoyonM/BtqKxuX+J/vbn6qSmVDM/AuTDfV2vsGuTbwf0ktj1Bh+VZeitTE1Vu/YTW3m2I5xqI51C4zxhHAQLPUnQ+yqKigGrmGEyhI6cj7xT2FBU66+ph/WkooC2tYtY+kPZ8K6uODsx+zVPSUB3jMGzbSfZH9aMB5OZz844tr1gk+6uKUGjVkp0TnwdkAKov8AdnvCBPjrtTDWo825fHSTbI/1VwHJ3J99JQWOJjsWNrxA8I+FBxuKO99/f/vTdFRQs67a/wA7p9pX+tKLr87n5fCmzSVIHrl6REk+JpmiihAhooNFSB5Ma4EA/wBacsY5swLMYkE+z1VFoqCSYzpeYJcaM95wimCWzFVDCRyFwiI07MGdDTnCscbdv/hlDNo72wREMNXIJmAUcSP4eQqBnPU6banTnp0qO+HLEKASSdABMnwHsrmxulw8aLhiJSXhmyxWuDR4Dy6RyFe04Y+h3wfyPU84HOp6eVlg22uy2VM2Y5ToUIBEc9SPXOk1mcLgWsoxBy3D3e7DPBmVDEFbZOgnU/gphnghV1UsyqRmuhBp2trILBtgnVVzqBO/Y61871Hs30OJK4px9z2/ezohjTrc0uN8u7SaLbdmgGDCCCARrroQeQNRG4s9+1OIUW7bwEEiLknkJliMrk8tuhqtfhTtayOFz24AEBQAJkW7seZMFQ8wNPRaqgYdkYq4Kkbg6f8Amu/pP4L0XT04Q+8u73f+vgjOeLPvwXQdLds9mYc2FcoMoJD5bkqSPo9oSJnzPXVRxvErdvM6TBCzII1AAO/qp7sunq/CDTYwlewo0YudiYIVc2ahYexFTrdXMyQlSEqOlSEoSPpT6UwlPpVSw9RRRUEmTor0X5IYX6s/eXP1UfJDC/Vn7y5+qp1ERps86or0X5IYX6s/eXP1UfJDC/Vn7y5+qmohps86or0X5IYX6s/eXP1UfJDC/Vn7y5+qmohps86or0X5IYX6s/eXP1UfJDC/Vn7y5+qmohps86or0X5IYX6s/eXP1UfJDC/Vn7y5+qmohps87Bpc1eh/JDC/Vn7y5+qj5IYX6s/eXP1UzoabPPM1GavQ/khhfqz95c/VR8kML9WfvLn6qZ0NNnneaia9E+R+F+rP3lz9VHyQwv1Z+8ufqpnQ02edzRNeifJDC/Vn7y5+qj5IYX6s/eXP1UzoabPOjRXovyQwv1Z+8ufqo+SGF+rP3lz9VNRDTZ51RXovyQwv1Z+8ufqo+SGF+rP3lz9VNRDTZ5/h7OeUgw4yEqBKhgZaTouoG+hkjnVlZ4fkzwSxCktsM7FSVtAjULpJ1JOaCYkHRcS8lwqEYYBH1ILFmAbKwQtJkgFpgcwKz17gr/TIzIWaXzZSSoXOSDIgIrKdYlhvqM5StmsY0hjht8MCSQWQtInzQI5DTUxqOjRGUCn0t5rc51Ge3dZXyqQisbbEOAIaJct4lqjYVwyZQNmtF7gYsLi51Nxg5hj3dT4EVOwuKtMiPb0tC3cygnZQyQGM76VWyxAxWLBsC6GAIHdaYkiJUgb5hlMdVbUFQR22A7S2hud2TlMZSbbFmC3EkEBWAEr5pzAiCNeLeJtm2XW3Nq4bbIk6Jmt94E7gBnCyJjNXeE4axUXFZbhdMoa2zN2gzi4pLse83dVR0BaTGyxRX8SwvYqFAYgNOcgQWuZiVUjkMo0MnczrUe001rMLwE3EK4gi4S24LDQMxQkzObKwUnoKt8L5G4aNbZ+8ufqrSM6W5lKFvYwiU+lb0eSGG+rP3lz9VdDyUw3oH7dz9VTnRXIzEJUhK2I8mMP6B+2/6q6Hk5Y9A/bf40zonIzJpT6VpxwCz6B+2/xrocDs+iftN8ajMicrM5RWk/c1r0T9pvjS1GZE5WTaKKKoXCiiigCiiigCiiigCiiigCiiigCiiigCiiigCiiigCiiigCiiigEIpi5hgakUUBU4rhk9fX0qhfyPOVrYabdws1yVXtJaJy5VCx3V3Gkc9K2kUmWgKHCcJKgDUxpJgH/AKQB7gKnWOHACIgdOXuqwiloBhMKBTwFLRQBRRRQBRRRQBRRRQBRRRQH/9k=">
            <a:hlinkClick r:id="rId9"/>
          </p:cNvPr>
          <p:cNvSpPr>
            <a:spLocks noChangeAspect="1" noChangeArrowheads="1"/>
          </p:cNvSpPr>
          <p:nvPr/>
        </p:nvSpPr>
        <p:spPr bwMode="auto">
          <a:xfrm>
            <a:off x="38100" y="-998538"/>
            <a:ext cx="3476625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data:image/jpeg;base64,/9j/4AAQSkZJRgABAQAAAQABAAD/2wCEAAkGBhQSERQUEhQWFBUWFBUUFBUWFBUXGBQXFBQXFxQVFRUXHCYhFxkjGRUVIC8gIycpLC0sFR8xNTAqNSYrLCkBCQoKDgwOGg8PGCwdHyQsKSwsLiwsLSwtMCwsKSwsLSksLCkpLCkpLCkpKSksLCksLC0pLCkpKSksKSkuLCk0L//AABEIAK4BIgMBIgACEQEDEQH/xAAbAAABBQEBAAAAAAAAAAAAAAAAAQMEBQYCB//EAEcQAAIBAgQDAwcJBgQFBQEAAAECEQADBBIhMQVBURMiYQYyUnGBkdEWI0JTkpOhsdIUFWJywfAzgrLhJHOis/E0Q0RUdAf/xAAbAQEAAwEBAQEAAAAAAAAAAAAAAQIDBAUGB//EADIRAAICAAUDAQUGBwAAAAAAAAABAhEDEhMhMQRBUWEGcZGx8BQiMkKBoQU0crLB0eH/2gAMAwEAAhEDEQA/APYs56n30Zz1PvpKK6KOaxjE3TO526mme2b0j7zTmK39nxpilCzvtm9I+80ds3pH3muKKULM75UY64txMtx17h2dh9LwNU/70vfXXfvbnxqx8rP8VP5D+dUlKFkr96Xvrrv3tz40fvS99dd+9f41FopQs03BsU7KJuXDM73GJmfXWkw/DyQCXuey4/xrJeTd2CB/F/qH+1bjD3KMlHH7sHpXPvH+NZvjOHxdnMyO122OjsHTxKzqPVWxBpm/hw1Zpl2vB5h8q7/pt9pvjXaeV14bsT62f+hqx8qvJmGNxMoUKzN4kbQOZrI1YqjY4DyytnS8LqfxLddh7pkVfW71u4ua3eZh4XW/ETpXmFdW7pUypIPUGKWKNZxrj1y0wVXc/wCdvjVcPK296bfab41TXr7OZYyetc1IovPlZe9NvtN8aT5W3vSb7TfGqOkqLFG98j+P3Lt0qxJGXmSefia2k15t5A/45/lr0iqyLxFmiaSoF7jlpbnZs0NIB00BMkS23I+qqlywmiaSihAs0TSUUAs0A0lLQCzRSUUB1NE0lM43FratvccwqKWbnookwOdQSPzRVE3lBdn/ANK3tvWQfaJ0NFWyMz1I/SZOoql/bn9I0ftz+ka2MixxW49Xxpiq3EYx5HeNM/tj+kaAuKKp/wBsf0jSNxBhu8esgUBX+Vn+Kn8h/OqSrPiuJFxgcwaBEyDzqItoHYUBHrpEJIA1NSbGFDGBl031GnsFXfCuEZvNBC/Sfn/loDrhGAQbmArLmPMnceytj2QUTyAn2VU3uDKlhkUy4BcE6k9Z68x7ac4diXayEYMIEZzIBUDeTziqN3wXSrks7OIBTM2g8ap8XxREMo3iR8PCoHlD5VLZAt2obrzEVicVjJMpKg7rOx8PCpSoN2a695SJcORtAw7p8eanxrJcSwoViRt06VGa5IqQMXnGVt+TdfA1JBCpa6dYriqlgrtRNIBSmiIYjLFc0s0lCUaPyIvhb5J6V6F+8x0P4V5v5Jf43s+FbeppMrbXBYfvIdD+FZDifCWfEHKF7O4wLkx2gzm5myrkIaM5iTXeP408ObUaCU7uYsQpIEHQ5tCoA1CkzyrC4/it03muhyblu4i2jIMLN3sgRGViVCecCxnfespNdjaKl3ParWKBGx6cq7/aR0rF8M8oLoUTDDMQAV1Kq7KIK7s4WQTMwdq1Vm8GUMpkEAg9QavGmUlmRK/aR0o/aR0piirZUVzsf/aB0pf2gdKj0tRlQzMkduKO2FM0oqMqLZmPdsKbxKLcRkcZlZSrA8wRBHupBUbiuJNuxddd0tuwnaVUkT7qKIcttyGfJ0f/AGMR9tT+JWT7aK4s8ZxDKGXCsykAhjcVSQRIJUiVkcuVJV6f1Rl936shVA4pj3tCQmYbT4+qp9R+JXYtH+b+lWBn38pXP0B+Pxqfw3EXboZsgCruSY5cqpXxOuw91aLg98mywJ5E/wDUKgkdqp4vZ+ctEHUkr4CINW1V/E/Psfzn8qAt8TwIxbPaMfmxMkjXwyxp7aXB8AGYyzRlbZrgO2n06tHaVT+QfnXWGOp9R/KgKbgvA0e/3sxAQtq0z3oM+GlaDifF7WHSNOgArLcT4o1jVNypX1AuTWWvYp7rSzE/3yFVaJT2NRY8pe0uoCYChwpOpJjuKfXoD6qu7XHG7Ng+V9pB0lW3rG4HANoV7vOfpH4CrKzg2bRIzHQsTqB0TkCevSpoiyh4qpDkbrMoTuAeU86aw+DZ5IHdUST4fGrfiOGDMqH0wsjqSBp4a1PJWxh7doyrXJDsAJCByCV9cQDzpQsqeN8OSyFRZLmGOkAAjYTVQFq442e0vFlzkEDVwBy205VFbAtG1KFkUGRrTJFPXEg60jLPro0SmNLXd1pjrzp7B4TMTIJA0gRJYgmBP8Ksf8p9R5uYeGgHx16RMmq+hau43ZsljA5AkkkAADcknYf3vVjw/EWrWaQLlzUaq4A1yjJmUZ8wk5tBApvC90yQDqFgSSSCGGTKDqCAwJ07vPYzOJMGFm6TEFQyxABUKzFOZmR4aac6q+aLR4sm8Dw4W8DAU6yBoBoCBlJlTBmNoIrUkVl+G3ScQXklCzENoQWaC0ZdYmYB2AjkI0hxK9fwb4VePBSfJmMU/ZtkjYsNmOwDAAIDuIMDVe71MZ63we4VzBgpzWmRTnJUW1bIpyiWlbayUEHM0TlE3nlW+a8htsIKHO2mhVpUgMIkeGU7a8qqeyJhy6kjmLpXkZhO3jXoY0OoGtYSVM6E7VllgbsKiBSO4BEsCNlgmIMnTNMAgEbmt/hLGRFXoAOmvPQbazXnvk0x/a0NxlKAOxYQBmC9zQawP4mI2ECvQRjU6/gfhWmGu5lieCH5QcQuWrQNpQzswUTsJ69KgWuNvZsrdvgG0yq2dCWILgFRkAJJIPKdjrUryiuh8PcVO9cgFBGobMIIkaEakE8wKa4xctmygaGCOjaAwGXRfZJ18ATyqZc2I8UW+ExiXVzW2DLtI6jceBp8Vm+BcXtC3kJK3NXcMrLJJAJXSMvm6cvxq3s8TQ/SH41ZO0Uapk+lFUvCfKAXXuBhlA7yE80JKg+0g7wd5A52gxael+dRdk1Q+KWKZGKXr+dR+J3WazdFpouFGCHaGIMa8tedAT49f40ViHw9iT/wt/fmpY+1g+p8aKvp+v18TLV9Pr4Gn/cydW/CqbymwgS3AJM66x41qaznlj5g9n9aqmaNGAbetN5NJmBU7EAafzCsyTrWn8k9z7PzFWKGg/cqek34fCqHynwYttYgkzcO8dK1tZnyxMvh0G+Zm9kUJJ9i7oPVTwuRtUW3sIB21mN/CnJPShBn+I2O2uMhMQAR7zXGD4SqanU0+4jEMDzUEezepFAVPFrrBgAxAgGBpr/WnsBxrKRn3B87r6x/Wo/F/PH8o/M1BoC+uYu3mDZlENnHPUGR+NcvfW8MuckjMwkGe952p3HhVHUzhTxcE8wR+FAajA+Tz9mrETIBgf1FPXuFKRoNelXvDceLlsNly8usRpTuIRCpJA0BM/71TM+5plXY8x4thMpOlVEVf464zsRII13+NVf7KV1I08KuUJfD1NpteTI8AgxoQZ8cjMI8ZO1SuK4FSWe39GQ4E6T35jkCDm5bk7mncLg0YNAFtiGII6NHaI/Mw/e5RK5dpqL2rq/eWXRIgd5cXh9+56VxNTETrzzTWLe9m9bUVTSOZHtqzs2BiezQHKLaHN3eZI21g6gmYETzqDiLiOzm1qoJ/ONB0BBHPblIpcHi3tZjbiWGUyVUiNiM7KD7ztqOR0e6tGaVOmWGIRrORDZt3CWIWcwAzzJUgEsDoI1YRHe0lz9uDZrasiOoYlAcSrKomGZVgxAmOVMXGu4hcgZXOjMfm0W2dYIyjUgicy+GoBNN8WuuGQ3ghIHcde6xcGAFdSQrywYeBcEQKwaNkW1hldQQc42zHvToDOY6toRr40/nPu20FZbhnEil5k81SFZBEqyOA3dA1EFmAKiB9ICddI10RMiImZERvM7RHPatYNNGU00yRKqjMQOckQDrpoeske3XpVQeIKirLpcLgm2GbEsboG2TNMzoNNJI61XcY4kzutlWkO4XKe6pU6uWzQT3Q8HzY6t3ad4Vfdrma0qZsgLM2rAHRdWKhZ0AXZVRtJMNnKVvY0jGluT8JfbtWS3aRGXKMwDAkbkMHEqu2pH8smCLXFXGXIZA74LRzAmVEjrHLkKgcKsXbbXFfKczZmcFe8xPnRGpiNZgDQHeo+L4g7CCpWDzNskzPou0erTlptVooiVEm9i5j1U7bIKd7zT3Tv3sxgKNpJOkeud6pLmJVBmckLoDHvY+wa+4aSKmXsUS6m0mYyy4W1ECfNfFXeiASAecmJLVaUisY9y2wt5Q9y4xyr3bSnkQvIde9MR4jlVsGrOtw8FEUkXXIKrOqqpIN1geZI0zb6iBpFWXbgaDYQI6QNB7oqIsSLRTTi1Cw2ImpgarFRyiqU+WuCH/AMm37/8AaipyS8MpqQ8o1dZzyx8wf31rS5KzflmPmx/fWoT3LyWx58d61HkkNT/fMVlm3rU+S1zU+r+oq5mbCsdj7/aY1jOlsBB692rTX+IKisx2UE+4VheHXZJZjq5LHUczQk0qXT1pzt+tU/7aOv404uLB5j3ihAcYEMlwcjB9RpymMYwKkHp1A/OuMPiu6JmYg+sUBB4v54/lH5moNWXFLTSGymIj1a8+lQKA4qVwy3NweHe91MVd+TmCzsP4mj2LqaA2vDMLksDmSM2nUisfxHil57qYZGKiAp9bbyDWx4tdy2wo0npyAEn8KwOEutduXbzO3za91p1mYUSfXVI+S8vA/iAidy2SwBOZ2iWO0DoulRe0C6nQbHbY6ESdOdJmoW5vIkEEEHoRG/I67jUVcquR/C4O22qXG7RIJZGzEg7NBkmdirSJBETBpjFXFW29xfnEkv8ANkgBxrKjU4e7v/CSTO+ry9kpAYBboUZXuG5blRrAfZDrrGh6QYpniV26i58pUnQ3CitIynUuhyXFJABLBYBmIBB5jpI+AxhW5cVklLrZrbsoVbjEnOsgwrMSxBMBidoplcCWsi4qmQO+I30BkCSRAIlSSdj1q47A27MFhctsCwKpAg65QGlHUxsxB8Z1LPBQ6poItuS6nPnKHNqCDq1vxkldNSAGEp0Q0mV/BW7/AD/varjF2BcHZsNCREgwrCcr+sSfeaLWG7LEgwBmWco6/S/HwHsmBM4jxZUAZiTroqiWbLBMDoNNTtNatpoySakYa1YBUtcuZU+aCSM3ZsLSs0kchckzqRMmcxI0OGvu+HDsEJKFmWSyqpExckaQCwKjbLA2FZ/D4R9ZDfO5HVChg3VJFzvkb9kUkc+zzGKusLaJtm0ueLg7WZ7zFLRBU8pFxl9u8kknBOjdqymshGyXswy5u0vQMpk2w5tryMObCEgdANiTpOF2xZtou7ZVLnqxWT6xJMeuqDEYRwWtEMROZlVYAgRbcGNi5IC/widRppeHcTW6giVYKsowIO3LqBBEjpVoOmRNWiUL+Yf3/fKoOJwehZgY0AiNyYBJOw19uw8LfDYoggDUkwJ95PjAE1W8ZN24jrBMgm42cLAAnLb7veO0tGk6AkAC8pGcYlNi8cz2bdpbWZmW21wKpORCssXBbQtLQkzlipmGui6txjomY9o7tlV8u3aOI7m8Wl5aGJMyOH2muWils5FYGTlzhdYMAaGSp7zsS0yQBpUbh9x2Zgo7VbZAQrbkCGaQmZgg0AJcmZPMgzmaEy9hrUC47sS0JbzHswZ80ID5q7GRBgSSRFS7GHIULOaBq0GWPNjOup61DlGdQwV7xMLFxrjJyYu6QANdVAA981quGYEWlAkkjQs3nHUnU9JJgcuVWiVkV+DskU9icTAPqP5VPxOOgaVU3cTmNWsrR4Zd84+s/nRXpZ//AJnhzr2l3XXdfhRXqfasM8X7Finq1Zny1/wx/fWsX++b319/75/jSjFvdID3LrfzXXP515qi0z2HJMr23rS+So1b1f1FSMLw6xkci0DkRmBZmMlVnXXb3Uz5KtJb1T+Iq5mWHHW+aK+lofVz/pVBZxWUboJ12M+qANKuuNjSSRA0yzrJ1J/L8azeJtwSKAau3zJ80+I2prtm8PaK6yV0On960AWcU4PL15Vn3kbVZ2DEe/41Bt26llsoHrAn16fnFAWV67IBUCNZOpzSdMw5EU1jeHKkdpbK5tQynQ+ojT2VAuYko4I6ajka0PDuJI6dnd71pvfaPXwoySiOAtnZ49dajySwYmZnIInxOpNU/FeDtZO+ZD5j8j4HofzqHg8Y9l81slTsehHQjmKh7oLZmt8pcRFu4RvHZr4s5rNYXBRhwo865eAHjl0HsmTU/H8aW9bHdZWU55WGBaNCVMEgeFV3DUuX71sWsyKgAzejkEsT4kn8aLZEvdnPFeHGxcKE5oE5gNOUz0ifxqJbuwZH99f61zxDib3GJdgdTEbGDvPMaDXwFQ2xBnSPaakguMEQuW2tpogkOLanLliA5+kxnmAdJMzTHF8M623IzgnvMy4a5bLgDVXa3OkdQdtQRNOcMu32ULb7MLJz5wWGw0ChgddddaMdgbYPZlLYLDvQlsBgdCAhJc78lI8RXO9mdCdobwFlRZDWMOcMGXVfm7ZPTVbysPUdqe4CV7qZyzTnZGM9mTB07ugAIPnTB21NQ8FjMoKvcuyXy2U1IbU6KRlJaBOpABOpNSkz2pDSVN0POrMJgNAmGObKAddWMAxmqCSPgeJl8ShugxmaUgiIcqVg7lSMpPNlY8wBtMRw21cMvbRzESyKxjpJG1ZftrVxs0jMrKJ7yEscrCEnvCGAkydCK2NfDe1ePiRxMKMZNbPh+p09OuSIeEWfqrf2F6R06Vz+5bH1NrTb5tNNQenUA+yo3Grr57KI5TO5BIidBPMVBvtcW+lk4i8SwmcluB+HgfVXzmHDHnFS1atN8y4V3wvQ9CHT5ldrhvvwv0LkcIs/VW/sL8KW1wu0hDLatqRqCqKCPUQKgYA3ExLW2utcXsgwzBRBLAcgKuawxp42E0tRu0ns3395nPDUHXJnuK3gDcKnJkBOYgkKVXMXKjUqNyOYB61C4pdUp84xsm6iyAQGLEDuTlOxIXcfnT3Eb6JduMx1DqCMzGC2QKy2gYJ1mSDEVCxF5rodU2bIC0Mp01fKu5AGUg7gMfOCkV+r9BJy6XCb5yx+SPMkqkzixZzWfnbRvKBJtyj7bR2l7u8tAFjpUfgmHL2zlR0t5h2dpsPcdbOWdFB7itPJRGm5JJpzH4wqroty6t5YJUSe6QYZmJbukjzliAdQK7wWEtZgmVTOozC2TJElmDZXaTzAPLbauwqWBTMwtMnnKxN17KBREaZTpmM6T0qzs3FtW1tpMKIEkk+0n/x0qt7G6pKP2XZFYUW0ZCDI0MsZBWdorqasiGPXb5NFnemYqbgrUmpIJgt0VOFiloDyqn7B1qPT+HatjnNRws/N3f8AlXP9BqP5JjVv5T+dSOENKXP+Vc/0GqjheKKWrhXcqVHraAKAbW+Xd33zOY8BsIqRfuDoK4tYYrCnQga+EV1etDSGn+lARSg6fnQLYp7J40BaAS2tTbCA6HUHSooWn7TxQHGJwDT5s+PtpzAYdlJkEAj8eVS7eJzs2kRHt03pygLCxxG0gFosbtth5pXvIeY8R6tqiY/ybYQ9o50baTBWes703bRSy5jABknePGrjFcXUMF7t1PpQIgR061BYx12bbEEag6jmD7KseE8cCJe1CsyqA8cxPnKd9DuKl8X8m1Zu0w15Rm+g0EaiDB3GnKqzH8KxCJkVWuWyAz6L543KxrFORwVV21oMwHgy7NqTIO3OKjOkbGn1uMmZcpWd1YaH2Hn4iuVDOcoXXkAN46dTUkBgrhDAFyik96CRp6udXrraM27FtSTrcMZU1nW6V1fn3RoYI2EVmWb/AHnf3VacI4syAqADpoTsupidNpYn/YVnJWaRdciYvBMWWHK9my3Ll0gSAg0GQd3MZXJbGiaEgkmnbWOIDi4jEi4Q90kQvdEjaPm0cr4Et6zMsYu0LYCt38+kzJbN3XIHnQGL+uT51LjsCgtqGGYMEthR3pDuHuzyIMAHXUadIzo1Grd2w91srKSrWyrGJJZ2bKpPTKqxvAjrV/xhrhuWUt3Dbzm5JAU+asjQ1R8Tu2hdtIIZ2u5hsTbCBFInlJTbqKvuIn/icN67v/br4r2i26nDdfkm99+E/J6HQ/ifuf8AayPiOF3Ei6917xtyypkUZjER3darbhxDYqyWy27hRiogkKIbRhzJrWmshh5xGJtm60krdDIsr2eUkZDGuo3nea8DosaWIpymltF70u6eySpeW791np4GI5KTlWyfb0fbgn4bDviCby3DacTacKqsDkbXKW5HSpGC7VMT2b3TcBsl9VUQc4XkPXVph7CooVAFUCABsKgH/wBaP/zn/uiuXX1XOKSy062VrxvV/uYrEz5lW1Otl8+Sk409lLrM7KGa6EJkZkDW8obwjRtek8qhY/iK5bhtqSsjLeBgW+8IeYMBHuEzpoSNavMVh0Ny8xhSCDnMAgKyMQWOw0G/QU1a4UgJy6S7MRtpeXvxA9IBt946V+n/AMN/k8L+mPyR4s/xMpBhX7Vndi2fKs+Y1t7cgoSNA3e7r8wADKkxPt2lWLd9Ayt5rZO4x8bX/tXNNcsDc6VIFleybMJJGURBzECEkagHXLJ0KiDoKkMdgCYXadSQAQJJ1OhruKAQB3QCADtt7Y/vbnXOWliu0t1JAlu3NXfDsHUfAYGav8PZgUACyKKeooDxKadtb0zTtretznNdwBpD/wAjf6TWfwcwsGNZ91X3k+TrPosP+k1Xcd4L2JGRu7Eg89T/AGKkgW352uuus8/Wa5e3B3FUtvEOCNZ8DzqwxJzOexzBNID5SZjXUcpqLJokRRTC4S91HupLmFvDmPwqQPladU1UXrl1dz+AqKca/pGobolKzUWozA+GX+oqVWVwLlriSxncEzuJmKvJf0z7v9qLchqidQahhH9Nvs12MNdPN/sVJBHuY6DBUH8DUjDcXy+azp4HUU0/CHPJvasVweDvQF1a49mEP2dweIE/jRcwuEuedaNs9UJH5Vn7+BKb1wjEbEj20JNBf8lbN4aX5MaMwGbbZj9MesT41VcCs2US6bh7yZgGnuEiQpBGqmfYQRTP7wYbwfWPhXD4dbgIU5Sd15HpBqKFlThW+cBI+lJA9+kbVf4TjiK6uLbPEs6gAFNIz6CCfGKpH4c6nap3BLD27yNB0P56VFE2XnE2tX7a3rRE5hlbJLBsyjLG51Mc96tr+DtYlVZhmGpUyRvpP4VS45s926iKyhg2XUBIjL/hzzaW/wA89Kn8AvP3kcaJ1YsR3mCrJUSMgXUbydtq+M9p8Cbw4dRhunHa7rZ/99e/D7ej003B7OmRsVwu3Zv4c21yy7A6kz3fGnOJYA3cQuVcmVTN3nup7scxMCdNT0qzx3DEvZc4JymRDEb+qovyZs/x/ev8a+Rw+sjUZTk8yTXF8t7/AIl2fDPWjjrZyk7Sa8/5IuJwCXcYVuCQLKkaka5o5eurDDcJtWCXRYOUgkZiY3OnsowXB7dpiyAyRlJLM2kzzNccdxDra7kyxyyCQRKnLBAOpYKPbuN6qpz6jEhgYMnTSVPa/wBLaMcXGdVFuq+tiASHLupJBYnVcsAgRE7iNZ8a5yzuJ8Dr48/GodxSoVctyTJOS6IHel5iCSQSJjdhtWXxmIu27jp2j91iJJIkA6GJ0kQfbX6z0+EsPDjhr8qS+Co8Wct7PQ8PhMwouYA9KxOB4nd+sf7bVYri7h/9x/tt8a6MhnnNPa4celTsPw3qKyVvEP6b/bf41IS+/pv94/6qZRmZu7GHinorCLdb03+8ufqp1SfSf7y5+qoyonM/BtqKxuX+J/vbn6qSmVDM/AuTDfV2vsGuTbwf0ktj1Bh+VZeitTE1Vu/YTW3m2I5xqI51C4zxhHAQLPUnQ+yqKigGrmGEyhI6cj7xT2FBU66+ph/WkooC2tYtY+kPZ8K6uODsx+zVPSUB3jMGzbSfZH9aMB5OZz844tr1gk+6uKUGjVkp0TnwdkAKov8AdnvCBPjrtTDWo825fHSTbI/1VwHJ3J99JQWOJjsWNrxA8I+FBxuKO99/f/vTdFRQs67a/wA7p9pX+tKLr87n5fCmzSVIHrl6REk+JpmiihAhooNFSB5Ma4EA/wBacsY5swLMYkE+z1VFoqCSYzpeYJcaM95wimCWzFVDCRyFwiI07MGdDTnCscbdv/hlDNo72wREMNXIJmAUcSP4eQqBnPU6banTnp0qO+HLEKASSdABMnwHsrmxulw8aLhiJSXhmyxWuDR4Dy6RyFe04Y+h3wfyPU84HOp6eVlg22uy2VM2Y5ToUIBEc9SPXOk1mcLgWsoxBy3D3e7DPBmVDEFbZOgnU/gphnghV1UsyqRmuhBp2trILBtgnVVzqBO/Y61871Hs30OJK4px9z2/ezohjTrc0uN8u7SaLbdmgGDCCCARrroQeQNRG4s9+1OIUW7bwEEiLknkJliMrk8tuhqtfhTtayOFz24AEBQAJkW7seZMFQ8wNPRaqgYdkYq4Kkbg6f8Amu/pP4L0XT04Q+8u73f+vgjOeLPvwXQdLds9mYc2FcoMoJD5bkqSPo9oSJnzPXVRxvErdvM6TBCzII1AAO/qp7sunq/CDTYwlewo0YudiYIVc2ahYexFTrdXMyQlSEqOlSEoSPpT6UwlPpVSw9RRRUEmTor0X5IYX6s/eXP1UfJDC/Vn7y5+qp1ERps86or0X5IYX6s/eXP1UfJDC/Vn7y5+qmohps86or0X5IYX6s/eXP1UfJDC/Vn7y5+qmohps86or0X5IYX6s/eXP1UfJDC/Vn7y5+qmohps86or0X5IYX6s/eXP1UfJDC/Vn7y5+qmohps87Bpc1eh/JDC/Vn7y5+qj5IYX6s/eXP1UzoabPPM1GavQ/khhfqz95c/VR8kML9WfvLn6qZ0NNnneaia9E+R+F+rP3lz9VHyQwv1Z+8ufqpnQ02edzRNeifJDC/Vn7y5+qj5IYX6s/eXP1UzoabPOjRXovyQwv1Z+8ufqo+SGF+rP3lz9VNRDTZ51RXovyQwv1Z+8ufqo+SGF+rP3lz9VNRDTZ5/h7OeUgw4yEqBKhgZaTouoG+hkjnVlZ4fkzwSxCktsM7FSVtAjULpJ1JOaCYkHRcS8lwqEYYBH1ILFmAbKwQtJkgFpgcwKz17gr/TIzIWaXzZSSoXOSDIgIrKdYlhvqM5StmsY0hjht8MCSQWQtInzQI5DTUxqOjRGUCn0t5rc51Ge3dZXyqQisbbEOAIaJct4lqjYVwyZQNmtF7gYsLi51Nxg5hj3dT4EVOwuKtMiPb0tC3cygnZQyQGM76VWyxAxWLBsC6GAIHdaYkiJUgb5hlMdVbUFQR22A7S2hud2TlMZSbbFmC3EkEBWAEr5pzAiCNeLeJtm2XW3Nq4bbIk6Jmt94E7gBnCyJjNXeE4axUXFZbhdMoa2zN2gzi4pLse83dVR0BaTGyxRX8SwvYqFAYgNOcgQWuZiVUjkMo0MnczrUe001rMLwE3EK4gi4S24LDQMxQkzObKwUnoKt8L5G4aNbZ+8ufqrSM6W5lKFvYwiU+lb0eSGG+rP3lz9VdDyUw3oH7dz9VTnRXIzEJUhK2I8mMP6B+2/6q6Hk5Y9A/bf40zonIzJpT6VpxwCz6B+2/xrocDs+iftN8ajMicrM5RWk/c1r0T9pvjS1GZE5WTaKKKoXCiiigCiiigCiiigCiiigCiiigCiiigCiiigCiiigCiiigCiiigEIpi5hgakUUBU4rhk9fX0qhfyPOVrYabdws1yVXtJaJy5VCx3V3Gkc9K2kUmWgKHCcJKgDUxpJgH/AKQB7gKnWOHACIgdOXuqwiloBhMKBTwFLRQBRRRQBRRRQBRRRQBRRRQH/9k=">
            <a:hlinkClick r:id="rId9"/>
          </p:cNvPr>
          <p:cNvSpPr>
            <a:spLocks noChangeAspect="1" noChangeArrowheads="1"/>
          </p:cNvSpPr>
          <p:nvPr/>
        </p:nvSpPr>
        <p:spPr bwMode="auto">
          <a:xfrm>
            <a:off x="190500" y="-846138"/>
            <a:ext cx="3476625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Picture 2" descr="http://www.magadancgsen.ru/images/top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r="6572" b="7848"/>
          <a:stretch/>
        </p:blipFill>
        <p:spPr bwMode="auto">
          <a:xfrm rot="20924411">
            <a:off x="143084" y="3420660"/>
            <a:ext cx="2358461" cy="152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477037" y="2960948"/>
            <a:ext cx="6961752" cy="185126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Bookman Old Style" pitchFamily="18" charset="0"/>
              </a:rPr>
              <a:t>Структурное подразделение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Bookman Old Style" pitchFamily="18" charset="0"/>
              </a:rPr>
              <a:t>РОСПОТРЕБНАДЗОРА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9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517">
        <p:checker/>
      </p:transition>
    </mc:Choice>
    <mc:Fallback xmlns="">
      <p:transition spd="slow" advTm="4517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4" t="37283" r="35930" b="17202"/>
          <a:stretch/>
        </p:blipFill>
        <p:spPr bwMode="auto">
          <a:xfrm rot="762149">
            <a:off x="21826" y="261433"/>
            <a:ext cx="1393964" cy="1340721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4" descr="http://angarsk.info/uploads/posts/2010-11/1288592835_head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10908"/>
          <a:stretch/>
        </p:blipFill>
        <p:spPr bwMode="auto">
          <a:xfrm>
            <a:off x="827583" y="51576"/>
            <a:ext cx="1354665" cy="1239272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67743" y="620688"/>
            <a:ext cx="5627070" cy="50405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b="0" u="sng" dirty="0">
                <a:solidFill>
                  <a:schemeClr val="bg1"/>
                </a:solidFill>
              </a:rPr>
              <a:t>http://</a:t>
            </a:r>
            <a:r>
              <a:rPr lang="ru-RU" b="0" u="sng" dirty="0" smtClean="0">
                <a:solidFill>
                  <a:schemeClr val="bg1"/>
                </a:solidFill>
              </a:rPr>
              <a:t>www.cgelo.ru</a:t>
            </a:r>
            <a:endParaRPr lang="ru-RU" b="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196752"/>
            <a:ext cx="8856984" cy="1152128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Bookman Old Style" pitchFamily="18" charset="0"/>
              </a:rPr>
              <a:t>“</a:t>
            </a:r>
            <a:r>
              <a:rPr lang="ru-RU" sz="1600" dirty="0">
                <a:solidFill>
                  <a:srgbClr val="FF0000"/>
                </a:solidFill>
                <a:latin typeface="Bookman Old Style" pitchFamily="18" charset="0"/>
              </a:rPr>
              <a:t>Центр гигиены и </a:t>
            </a:r>
            <a:r>
              <a:rPr lang="ru-RU" sz="1600" dirty="0" smtClean="0">
                <a:solidFill>
                  <a:srgbClr val="FF0000"/>
                </a:solidFill>
                <a:latin typeface="Bookman Old Style" pitchFamily="18" charset="0"/>
              </a:rPr>
              <a:t>эпидемиологии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Bookman Old Style" pitchFamily="18" charset="0"/>
              </a:rPr>
              <a:t>в Ленинградской области”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0338" y="3717032"/>
            <a:ext cx="8893662" cy="2937718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just"/>
            <a:r>
              <a:rPr lang="ru-RU" sz="1400" dirty="0" smtClean="0">
                <a:solidFill>
                  <a:srgbClr val="990099"/>
                </a:solidFill>
                <a:latin typeface="Bookman Old Style" pitchFamily="18" charset="0"/>
              </a:rPr>
              <a:t>                           </a:t>
            </a:r>
            <a:endParaRPr lang="ru-RU" sz="1200" dirty="0">
              <a:solidFill>
                <a:srgbClr val="004ADE"/>
              </a:solidFill>
              <a:latin typeface="Bookman Old Style" pitchFamily="18" charset="0"/>
            </a:endParaRPr>
          </a:p>
        </p:txBody>
      </p:sp>
      <p:pic>
        <p:nvPicPr>
          <p:cNvPr id="13" name="Picture 20" descr="https://encrypted-tbn2.gstatic.com/images?q=tbn:ANd9GcTsDcum1_Qi7dQyenaY1oh6ivQhaxmH9_OMNXVNrKhzq1EpoaPSAw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110" y="18363"/>
            <a:ext cx="1186846" cy="120464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Картинки по запросу центр гигиены и эпидемиологии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Картинки по запросу центр гигиены и эпидемиологии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Картинки по запросу центр гигиены и эпидемиологии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8" descr="Картинки по запросу центр гигиены и эпидемиологии"/>
          <p:cNvSpPr>
            <a:spLocks noChangeAspect="1" noChangeArrowheads="1"/>
          </p:cNvSpPr>
          <p:nvPr/>
        </p:nvSpPr>
        <p:spPr bwMode="auto">
          <a:xfrm>
            <a:off x="4572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0842" name="Picture 10" descr="https://encrypted-tbn2.gstatic.com/images?q=tbn:ANd9GcQExRq_zr71NQND1GjBZCEaH5-eKZxTWQ2gwFBIgsWbAQ8L5cBW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2" y="4653136"/>
            <a:ext cx="1640768" cy="109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2008" y="2348880"/>
            <a:ext cx="8964488" cy="180020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Выявляет </a:t>
            </a:r>
            <a:r>
              <a:rPr lang="ru-RU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и </a:t>
            </a:r>
            <a:r>
              <a:rPr lang="ru-RU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устанавливает причины возникновения</a:t>
            </a:r>
          </a:p>
          <a:p>
            <a:pPr algn="ctr"/>
            <a:r>
              <a:rPr lang="ru-RU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и </a:t>
            </a:r>
            <a:r>
              <a:rPr lang="ru-RU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распространения инфекционных заболеваний, </a:t>
            </a:r>
            <a:endParaRPr lang="ru-RU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проводит противоэпидемические мероприятия</a:t>
            </a:r>
            <a:endParaRPr lang="ru-RU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23905" name="Rectangle 1"/>
          <p:cNvSpPr>
            <a:spLocks noChangeArrowheads="1"/>
          </p:cNvSpPr>
          <p:nvPr/>
        </p:nvSpPr>
        <p:spPr bwMode="auto">
          <a:xfrm>
            <a:off x="1331640" y="4077072"/>
            <a:ext cx="7685112" cy="14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Проводит оценку товаров народного потребления</a:t>
            </a:r>
          </a:p>
          <a:p>
            <a:pPr marL="0" marR="0" lvl="0" indent="0" algn="ctr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на качество и безопасность. 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09600" y="5489848"/>
            <a:ext cx="8354888" cy="136815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solidFill>
                  <a:srgbClr val="990000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Оказывает консультационные услуги </a:t>
            </a:r>
          </a:p>
          <a:p>
            <a:pPr algn="ctr"/>
            <a:r>
              <a:rPr lang="ru-RU" dirty="0" smtClean="0">
                <a:solidFill>
                  <a:srgbClr val="990000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по защите прав потребителей.</a:t>
            </a:r>
            <a:endParaRPr lang="ru-RU" dirty="0">
              <a:solidFill>
                <a:srgbClr val="990000"/>
              </a:solidFill>
              <a:latin typeface="Bookman Old Style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17735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1068">
        <p:checker/>
      </p:transition>
    </mc:Choice>
    <mc:Fallback xmlns="">
      <p:transition spd="slow" advTm="21068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23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build="p"/>
      <p:bldP spid="12390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95736" y="4293096"/>
            <a:ext cx="6768752" cy="208823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marL="180000" algn="ctr">
              <a:lnSpc>
                <a:spcPct val="80000"/>
              </a:lnSpc>
            </a:pPr>
            <a:r>
              <a:rPr lang="ru-RU" sz="1400" dirty="0" smtClean="0">
                <a:solidFill>
                  <a:srgbClr val="004ADE"/>
                </a:solidFill>
                <a:latin typeface="Bookman Old Style" pitchFamily="18" charset="0"/>
              </a:rPr>
              <a:t>Первые общественные организации </a:t>
            </a:r>
          </a:p>
          <a:p>
            <a:pPr marL="180000" algn="ctr">
              <a:lnSpc>
                <a:spcPct val="80000"/>
              </a:lnSpc>
            </a:pPr>
            <a:r>
              <a:rPr lang="ru-RU" sz="1400" dirty="0" smtClean="0">
                <a:solidFill>
                  <a:srgbClr val="004ADE"/>
                </a:solidFill>
                <a:latin typeface="Bookman Old Style" pitchFamily="18" charset="0"/>
              </a:rPr>
              <a:t>возникли в 1989 г. 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79512" y="1412776"/>
            <a:ext cx="8856984" cy="273630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520788"/>
            <a:ext cx="8712968" cy="262829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Общественную защиту, осуществляют</a:t>
            </a:r>
            <a:endParaRPr lang="ru-RU" dirty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общественные объединения потребителей,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их ассоциации, союзы.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95736" y="620688"/>
            <a:ext cx="5616624" cy="576064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marL="180000" algn="ctr">
              <a:lnSpc>
                <a:spcPct val="80000"/>
              </a:lnSpc>
            </a:pPr>
            <a:r>
              <a:rPr lang="en-US" dirty="0" smtClean="0">
                <a:solidFill>
                  <a:srgbClr val="FFFF00"/>
                </a:solidFill>
                <a:latin typeface="Bookman Old Style" pitchFamily="18" charset="0"/>
              </a:rPr>
              <a:t>http://www.potrebitel-russia.ru</a:t>
            </a:r>
            <a:endParaRPr lang="ru-RU" dirty="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9" name="Picture 4" descr="https://encrypted-tbn0.gstatic.com/images?q=tbn:ANd9GcRssnwg3s648G150W_q3vVZYyBO5WQ77N8viiTd6mKiuhRbZ_vZ_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4510">
            <a:off x="392182" y="3912205"/>
            <a:ext cx="1732587" cy="24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172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6036">
        <p:checker/>
      </p:transition>
    </mc:Choice>
    <mc:Fallback xmlns="">
      <p:transition spd="slow" advTm="16036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build="p" animBg="1"/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 bwMode="auto">
          <a:xfrm>
            <a:off x="8100392" y="116745"/>
            <a:ext cx="792088" cy="688519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>
            <a:hlinkClick r:id="rId4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" name="Rectangle 3">
            <a:hlinkClick r:id="rId4"/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5" name="Rectangle 4">
            <a:hlinkClick r:id="rId4"/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" name="Rectangle 5">
            <a:hlinkClick r:id="rId4"/>
          </p:cNvPr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7" name="Rectangle 6">
            <a:hlinkClick r:id="rId4"/>
          </p:cNvPr>
          <p:cNvSpPr>
            <a:spLocks noChangeArrowheads="1"/>
          </p:cNvSpPr>
          <p:nvPr/>
        </p:nvSpPr>
        <p:spPr bwMode="auto">
          <a:xfrm>
            <a:off x="6096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4" t="37283" r="35930" b="17202"/>
          <a:stretch/>
        </p:blipFill>
        <p:spPr bwMode="auto">
          <a:xfrm rot="762149">
            <a:off x="34294" y="321994"/>
            <a:ext cx="1393964" cy="124411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4" descr="http://angarsk.info/uploads/posts/2010-11/1288592835_head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10908"/>
          <a:stretch/>
        </p:blipFill>
        <p:spPr bwMode="auto">
          <a:xfrm>
            <a:off x="893030" y="89358"/>
            <a:ext cx="1289221" cy="1179402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0367" y="1628800"/>
            <a:ext cx="8826129" cy="2376264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Защищать каждого, действовать в интересах всех! — </a:t>
            </a:r>
            <a:endParaRPr lang="ru-RU" sz="1400" dirty="0" smtClean="0">
              <a:solidFill>
                <a:srgbClr val="FF0000"/>
              </a:solidFill>
            </a:endParaRPr>
          </a:p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принцип </a:t>
            </a:r>
            <a:r>
              <a:rPr lang="ru-RU" sz="1400" dirty="0">
                <a:solidFill>
                  <a:srgbClr val="FF0000"/>
                </a:solidFill>
              </a:rPr>
              <a:t>деятельности </a:t>
            </a:r>
            <a:endParaRPr lang="ru-RU" sz="1400" dirty="0" smtClean="0">
              <a:solidFill>
                <a:srgbClr val="FF0000"/>
              </a:solidFill>
            </a:endParaRPr>
          </a:p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    Объединения потребителей России -  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82251" y="583077"/>
            <a:ext cx="5126053" cy="515144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</a:t>
            </a:r>
            <a:r>
              <a:rPr lang="en-US" sz="1400" dirty="0" smtClean="0">
                <a:solidFill>
                  <a:schemeClr val="bg1"/>
                </a:solidFill>
              </a:rPr>
              <a:t>www.potrebitel-russia.ru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2908" y="5661248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Адрес: 121170</a:t>
            </a:r>
            <a:r>
              <a:rPr lang="ru-RU" dirty="0">
                <a:solidFill>
                  <a:srgbClr val="0000FF"/>
                </a:solidFill>
              </a:rPr>
              <a:t>, Москва, Кутузовский проспект, дом 39, офис </a:t>
            </a:r>
            <a:r>
              <a:rPr lang="ru-RU" dirty="0" smtClean="0">
                <a:solidFill>
                  <a:srgbClr val="0000FF"/>
                </a:solidFill>
              </a:rPr>
              <a:t>318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</a:rPr>
              <a:t>              </a:t>
            </a:r>
            <a:r>
              <a:rPr lang="en-US" dirty="0" smtClean="0">
                <a:solidFill>
                  <a:srgbClr val="0000FF"/>
                </a:solidFill>
              </a:rPr>
              <a:t>mail@potrebitel-russia.ru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ru-RU" baseline="-25000" dirty="0" smtClean="0">
                <a:solidFill>
                  <a:schemeClr val="accent5">
                    <a:lumMod val="50000"/>
                  </a:schemeClr>
                </a:solidFill>
              </a:rPr>
              <a:t>С 11.00 до 18.00: тел.: 8 </a:t>
            </a:r>
            <a:r>
              <a:rPr lang="ru-RU" baseline="-25000" dirty="0">
                <a:solidFill>
                  <a:schemeClr val="accent5">
                    <a:lumMod val="50000"/>
                  </a:schemeClr>
                </a:solidFill>
              </a:rPr>
              <a:t>(499) </a:t>
            </a:r>
            <a:r>
              <a:rPr lang="ru-RU" baseline="-25000" dirty="0" smtClean="0">
                <a:solidFill>
                  <a:schemeClr val="accent5">
                    <a:lumMod val="50000"/>
                  </a:schemeClr>
                </a:solidFill>
              </a:rPr>
              <a:t>249-18-70; 8 </a:t>
            </a:r>
            <a:r>
              <a:rPr lang="ru-RU" baseline="-25000" dirty="0">
                <a:solidFill>
                  <a:schemeClr val="accent5">
                    <a:lumMod val="50000"/>
                  </a:schemeClr>
                </a:solidFill>
              </a:rPr>
              <a:t>(499) </a:t>
            </a:r>
            <a:r>
              <a:rPr lang="ru-RU" baseline="-25000" dirty="0" smtClean="0">
                <a:solidFill>
                  <a:schemeClr val="accent5">
                    <a:lumMod val="50000"/>
                  </a:schemeClr>
                </a:solidFill>
              </a:rPr>
              <a:t>249-18-57; 8 </a:t>
            </a:r>
            <a:r>
              <a:rPr lang="ru-RU" baseline="-25000" dirty="0">
                <a:solidFill>
                  <a:schemeClr val="accent5">
                    <a:lumMod val="50000"/>
                  </a:schemeClr>
                </a:solidFill>
              </a:rPr>
              <a:t>(499) </a:t>
            </a:r>
            <a:r>
              <a:rPr lang="ru-RU" baseline="-25000" dirty="0" smtClean="0">
                <a:solidFill>
                  <a:schemeClr val="accent5">
                    <a:lumMod val="50000"/>
                  </a:schemeClr>
                </a:solidFill>
              </a:rPr>
              <a:t>249-34-46; 8 </a:t>
            </a:r>
            <a:r>
              <a:rPr lang="ru-RU" baseline="-25000" dirty="0">
                <a:solidFill>
                  <a:schemeClr val="accent5">
                    <a:lumMod val="50000"/>
                  </a:schemeClr>
                </a:solidFill>
              </a:rPr>
              <a:t>(499) </a:t>
            </a:r>
            <a:r>
              <a:rPr lang="ru-RU" baseline="-25000" dirty="0" smtClean="0">
                <a:solidFill>
                  <a:schemeClr val="accent5">
                    <a:lumMod val="50000"/>
                  </a:schemeClr>
                </a:solidFill>
              </a:rPr>
              <a:t>249-21-51; 8 </a:t>
            </a:r>
            <a:r>
              <a:rPr lang="ru-RU" baseline="-25000" dirty="0">
                <a:solidFill>
                  <a:schemeClr val="accent5">
                    <a:lumMod val="50000"/>
                  </a:schemeClr>
                </a:solidFill>
              </a:rPr>
              <a:t>(495) </a:t>
            </a:r>
            <a:r>
              <a:rPr lang="ru-RU" baseline="-25000" dirty="0" smtClean="0">
                <a:solidFill>
                  <a:schemeClr val="accent5">
                    <a:lumMod val="50000"/>
                  </a:schemeClr>
                </a:solidFill>
              </a:rPr>
              <a:t>510-50-32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7505" y="4293096"/>
            <a:ext cx="8928991" cy="122413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Bookman Old Style" pitchFamily="18" charset="0"/>
              </a:rPr>
              <a:t>самой массовой общественной организации, </a:t>
            </a:r>
            <a:br>
              <a:rPr lang="ru-RU" sz="1400" dirty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1400" dirty="0">
                <a:solidFill>
                  <a:srgbClr val="C00000"/>
                </a:solidFill>
                <a:latin typeface="Bookman Old Style" pitchFamily="18" charset="0"/>
              </a:rPr>
              <a:t>защищающей потребительские интересы граждан </a:t>
            </a:r>
            <a:br>
              <a:rPr lang="ru-RU" sz="1400" dirty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1400" dirty="0">
                <a:solidFill>
                  <a:srgbClr val="C00000"/>
                </a:solidFill>
                <a:latin typeface="Bookman Old Style" pitchFamily="18" charset="0"/>
              </a:rPr>
              <a:t>и всех добросовестных участников </a:t>
            </a:r>
            <a:r>
              <a:rPr lang="ru-RU" sz="1400" dirty="0" smtClean="0">
                <a:solidFill>
                  <a:srgbClr val="C00000"/>
                </a:solidFill>
                <a:latin typeface="Bookman Old Style" pitchFamily="18" charset="0"/>
              </a:rPr>
              <a:t>потребительского </a:t>
            </a:r>
            <a:r>
              <a:rPr lang="ru-RU" sz="1400" dirty="0">
                <a:solidFill>
                  <a:srgbClr val="C00000"/>
                </a:solidFill>
                <a:latin typeface="Bookman Old Style" pitchFamily="18" charset="0"/>
              </a:rPr>
              <a:t>рынка</a:t>
            </a:r>
          </a:p>
        </p:txBody>
      </p:sp>
      <p:pic>
        <p:nvPicPr>
          <p:cNvPr id="16" name="Picture 2" descr="http://www.potrebitel-russia.ru/uploads/images/plakat_6_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5546">
            <a:off x="282000" y="2387352"/>
            <a:ext cx="1297440" cy="180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arms-painting.narod.ru/79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" t="-2155" r="16439" b="-1"/>
          <a:stretch/>
        </p:blipFill>
        <p:spPr bwMode="auto">
          <a:xfrm>
            <a:off x="7638379" y="69596"/>
            <a:ext cx="1423489" cy="1271172"/>
          </a:xfrm>
          <a:prstGeom prst="ellipse">
            <a:avLst/>
          </a:prstGeom>
          <a:ln w="952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27099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6502">
        <p:checker/>
      </p:transition>
    </mc:Choice>
    <mc:Fallback xmlns="">
      <p:transition spd="slow" advTm="1650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 bwMode="auto">
          <a:xfrm>
            <a:off x="8100392" y="116745"/>
            <a:ext cx="792088" cy="688519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>
            <a:hlinkClick r:id="rId4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" name="Rectangle 3">
            <a:hlinkClick r:id="rId4"/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5" name="Rectangle 4">
            <a:hlinkClick r:id="rId4"/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" name="Rectangle 5">
            <a:hlinkClick r:id="rId4"/>
          </p:cNvPr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7" name="Rectangle 6">
            <a:hlinkClick r:id="rId4"/>
          </p:cNvPr>
          <p:cNvSpPr>
            <a:spLocks noChangeArrowheads="1"/>
          </p:cNvSpPr>
          <p:nvPr/>
        </p:nvSpPr>
        <p:spPr bwMode="auto">
          <a:xfrm>
            <a:off x="6096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4" t="37283" r="35930" b="17202"/>
          <a:stretch/>
        </p:blipFill>
        <p:spPr bwMode="auto">
          <a:xfrm rot="762149">
            <a:off x="34294" y="321994"/>
            <a:ext cx="1393964" cy="124411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4" descr="http://angarsk.info/uploads/posts/2010-11/1288592835_head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10908"/>
          <a:stretch/>
        </p:blipFill>
        <p:spPr bwMode="auto">
          <a:xfrm>
            <a:off x="893030" y="89358"/>
            <a:ext cx="1289221" cy="1179402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9846" y="4405059"/>
            <a:ext cx="7764522" cy="2264301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rgbClr val="1F2599"/>
                </a:solidFill>
                <a:latin typeface="Arial Black" pitchFamily="34" charset="0"/>
              </a:rPr>
              <a:t>Сегодня 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rgbClr val="1F2599"/>
                </a:solidFill>
                <a:latin typeface="Arial Black" pitchFamily="34" charset="0"/>
              </a:rPr>
              <a:t>он объединяет </a:t>
            </a:r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rgbClr val="1F2599"/>
                </a:solidFill>
                <a:latin typeface="Arial Black" pitchFamily="34" charset="0"/>
              </a:rPr>
              <a:t>свыше</a:t>
            </a:r>
            <a:endParaRPr lang="en-US" dirty="0" smtClean="0">
              <a:ln>
                <a:solidFill>
                  <a:schemeClr val="bg1"/>
                </a:solidFill>
              </a:ln>
              <a:solidFill>
                <a:srgbClr val="1F2599"/>
              </a:solidFill>
              <a:latin typeface="Arial Black" pitchFamily="34" charset="0"/>
            </a:endParaRPr>
          </a:p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rgbClr val="1F2599"/>
                </a:solidFill>
                <a:latin typeface="Arial Black" pitchFamily="34" charset="0"/>
              </a:rPr>
              <a:t>100</a:t>
            </a:r>
            <a:r>
              <a:rPr lang="en-US" dirty="0" smtClean="0">
                <a:ln>
                  <a:solidFill>
                    <a:schemeClr val="bg1"/>
                  </a:solidFill>
                </a:ln>
                <a:solidFill>
                  <a:srgbClr val="1F2599"/>
                </a:solidFill>
                <a:latin typeface="Arial Black" pitchFamily="34" charset="0"/>
              </a:rPr>
              <a:t> </a:t>
            </a:r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rgbClr val="1F2599"/>
                </a:solidFill>
                <a:latin typeface="Arial Black" pitchFamily="34" charset="0"/>
              </a:rPr>
              <a:t>общественных организаций</a:t>
            </a:r>
            <a:endParaRPr lang="en-US" dirty="0" smtClean="0">
              <a:ln>
                <a:solidFill>
                  <a:schemeClr val="bg1"/>
                </a:solidFill>
              </a:ln>
              <a:solidFill>
                <a:srgbClr val="1F2599"/>
              </a:solidFill>
              <a:latin typeface="Arial Black" pitchFamily="34" charset="0"/>
            </a:endParaRPr>
          </a:p>
          <a:p>
            <a:pPr algn="ctr"/>
            <a:r>
              <a:rPr lang="ru-RU" dirty="0" smtClean="0">
                <a:ln>
                  <a:solidFill>
                    <a:srgbClr val="FFFFFF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по зaщитe пpaв пoтpeбитeлeй</a:t>
            </a:r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rgbClr val="1F2599"/>
                </a:solidFill>
                <a:latin typeface="Arial Black" pitchFamily="34" charset="0"/>
              </a:rPr>
              <a:t> </a:t>
            </a:r>
            <a:endParaRPr lang="en-US" dirty="0" smtClean="0">
              <a:ln>
                <a:solidFill>
                  <a:schemeClr val="bg1"/>
                </a:solidFill>
              </a:ln>
              <a:solidFill>
                <a:srgbClr val="1F2599"/>
              </a:solidFill>
              <a:latin typeface="Arial Black" pitchFamily="34" charset="0"/>
            </a:endParaRPr>
          </a:p>
          <a:p>
            <a:pPr algn="ctr"/>
            <a:r>
              <a:rPr lang="ru-RU" dirty="0" smtClean="0">
                <a:ln>
                  <a:solidFill>
                    <a:srgbClr val="FFFFFF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реально работающих в России</a:t>
            </a:r>
            <a:endParaRPr lang="ru-RU" dirty="0">
              <a:ln>
                <a:solidFill>
                  <a:schemeClr val="bg1"/>
                </a:solidFill>
              </a:ln>
              <a:solidFill>
                <a:srgbClr val="1F2599"/>
              </a:solidFill>
              <a:latin typeface="Arial Blac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696400" y="561048"/>
            <a:ext cx="49704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u="sng" dirty="0">
                <a:solidFill>
                  <a:schemeClr val="bg1"/>
                </a:solidFill>
              </a:rPr>
              <a:t>http://www.potrebitel.net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4800" y="1988840"/>
            <a:ext cx="8336632" cy="1624399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Союз потребителей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Российской Федерации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9" name="Picture 4" descr="http://goldarms.narod.ru/Arms08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" t="5610" b="5113"/>
          <a:stretch/>
        </p:blipFill>
        <p:spPr bwMode="auto">
          <a:xfrm rot="713381">
            <a:off x="7686542" y="86399"/>
            <a:ext cx="1386512" cy="117900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41918" y="3717031"/>
            <a:ext cx="5400600" cy="577665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6400"/>
                </a:solidFill>
                <a:latin typeface="Bookman Old Style" pitchFamily="18" charset="0"/>
              </a:rPr>
              <a:t>создан в декабре 1990 года. 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94" y="4365104"/>
            <a:ext cx="1238206" cy="1714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979712" y="1268760"/>
            <a:ext cx="5262806" cy="720080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dirty="0">
                <a:solidFill>
                  <a:srgbClr val="006400"/>
                </a:solidFill>
                <a:latin typeface="Bookman Old Style" pitchFamily="18" charset="0"/>
              </a:rPr>
              <a:t>О</a:t>
            </a:r>
            <a:r>
              <a:rPr lang="ru-RU" dirty="0" smtClean="0">
                <a:solidFill>
                  <a:srgbClr val="006400"/>
                </a:solidFill>
                <a:latin typeface="Bookman Old Style" pitchFamily="18" charset="0"/>
              </a:rPr>
              <a:t>бщественная организация </a:t>
            </a:r>
            <a:endParaRPr lang="ru-RU" dirty="0">
              <a:latin typeface="Bookman Old Style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09385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4181">
        <p:checker/>
      </p:transition>
    </mc:Choice>
    <mc:Fallback xmlns="">
      <p:transition spd="slow" advTm="14181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8" grpId="0" build="p"/>
      <p:bldP spid="2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 bwMode="auto">
          <a:xfrm>
            <a:off x="8100392" y="116745"/>
            <a:ext cx="792088" cy="688519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>
            <a:hlinkClick r:id="rId4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" name="Rectangle 3">
            <a:hlinkClick r:id="rId4"/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5" name="Rectangle 4">
            <a:hlinkClick r:id="rId4"/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" name="Rectangle 5">
            <a:hlinkClick r:id="rId4"/>
          </p:cNvPr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7" name="Rectangle 6">
            <a:hlinkClick r:id="rId4"/>
          </p:cNvPr>
          <p:cNvSpPr>
            <a:spLocks noChangeArrowheads="1"/>
          </p:cNvSpPr>
          <p:nvPr/>
        </p:nvSpPr>
        <p:spPr bwMode="auto">
          <a:xfrm>
            <a:off x="6096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4" t="37283" r="35930" b="17202"/>
          <a:stretch/>
        </p:blipFill>
        <p:spPr bwMode="auto">
          <a:xfrm rot="762149">
            <a:off x="34294" y="321994"/>
            <a:ext cx="1393964" cy="124411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4" descr="http://angarsk.info/uploads/posts/2010-11/1288592835_head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10908"/>
          <a:stretch/>
        </p:blipFill>
        <p:spPr bwMode="auto">
          <a:xfrm>
            <a:off x="893030" y="89358"/>
            <a:ext cx="1289221" cy="1179402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52400" y="3329451"/>
            <a:ext cx="8873289" cy="158417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ru-RU" dirty="0" smtClean="0">
                <a:solidFill>
                  <a:srgbClr val="604000"/>
                </a:solidFill>
              </a:rPr>
              <a:t>о </a:t>
            </a:r>
            <a:r>
              <a:rPr lang="ru-RU" dirty="0">
                <a:solidFill>
                  <a:srgbClr val="604000"/>
                </a:solidFill>
              </a:rPr>
              <a:t>действующих нормах закона, </a:t>
            </a:r>
            <a:endParaRPr lang="ru-RU" dirty="0" smtClean="0">
              <a:solidFill>
                <a:srgbClr val="60400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dirty="0" smtClean="0">
                <a:solidFill>
                  <a:srgbClr val="604000"/>
                </a:solidFill>
              </a:rPr>
              <a:t>полезные </a:t>
            </a:r>
            <a:r>
              <a:rPr lang="ru-RU" dirty="0">
                <a:solidFill>
                  <a:srgbClr val="604000"/>
                </a:solidFill>
              </a:rPr>
              <a:t>советы, </a:t>
            </a:r>
            <a:endParaRPr lang="ru-RU" dirty="0" smtClean="0">
              <a:solidFill>
                <a:srgbClr val="60400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dirty="0" smtClean="0">
                <a:solidFill>
                  <a:srgbClr val="604000"/>
                </a:solidFill>
              </a:rPr>
              <a:t>как </a:t>
            </a:r>
            <a:r>
              <a:rPr lang="ru-RU" dirty="0">
                <a:solidFill>
                  <a:srgbClr val="604000"/>
                </a:solidFill>
              </a:rPr>
              <a:t>написать и подать </a:t>
            </a:r>
            <a:r>
              <a:rPr lang="ru-RU" dirty="0" smtClean="0">
                <a:solidFill>
                  <a:srgbClr val="604000"/>
                </a:solidFill>
              </a:rPr>
              <a:t>претензию,  </a:t>
            </a:r>
          </a:p>
          <a:p>
            <a:pPr algn="just"/>
            <a:r>
              <a:rPr lang="ru-RU" dirty="0" smtClean="0">
                <a:solidFill>
                  <a:srgbClr val="604000"/>
                </a:solidFill>
              </a:rPr>
              <a:t>исковое </a:t>
            </a:r>
            <a:r>
              <a:rPr lang="ru-RU" dirty="0">
                <a:solidFill>
                  <a:srgbClr val="604000"/>
                </a:solidFill>
              </a:rPr>
              <a:t>заявление в суд, </a:t>
            </a:r>
            <a:endParaRPr lang="ru-RU" dirty="0" smtClean="0">
              <a:solidFill>
                <a:srgbClr val="60400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dirty="0" smtClean="0">
                <a:solidFill>
                  <a:srgbClr val="604000"/>
                </a:solidFill>
              </a:rPr>
              <a:t>куда </a:t>
            </a:r>
            <a:r>
              <a:rPr lang="ru-RU" dirty="0">
                <a:solidFill>
                  <a:srgbClr val="604000"/>
                </a:solidFill>
              </a:rPr>
              <a:t>следует обратиться за </a:t>
            </a:r>
            <a:r>
              <a:rPr lang="ru-RU" dirty="0" smtClean="0">
                <a:solidFill>
                  <a:srgbClr val="604000"/>
                </a:solidFill>
              </a:rPr>
              <a:t>помощью.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696400" y="561048"/>
            <a:ext cx="49704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u="sng" dirty="0">
                <a:solidFill>
                  <a:schemeClr val="bg1"/>
                </a:solidFill>
              </a:rPr>
              <a:t>http://www.potrebitel.net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6748" y="1844824"/>
            <a:ext cx="8718941" cy="957684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Союза потребителей Российской Федерации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9" name="Picture 4" descr="http://goldarms.narod.ru/Arms08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" t="5610" b="5113"/>
          <a:stretch/>
        </p:blipFill>
        <p:spPr bwMode="auto">
          <a:xfrm rot="713381">
            <a:off x="7686542" y="86399"/>
            <a:ext cx="1386512" cy="117900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5006790"/>
            <a:ext cx="6552728" cy="177174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00FF"/>
                </a:solidFill>
              </a:rPr>
              <a:t>«Живую» консультацию </a:t>
            </a:r>
            <a:endParaRPr lang="ru-RU" dirty="0" smtClean="0">
              <a:solidFill>
                <a:srgbClr val="0000FF"/>
              </a:solidFill>
            </a:endParaRPr>
          </a:p>
          <a:p>
            <a:pPr algn="ctr"/>
            <a:r>
              <a:rPr lang="ru-RU" dirty="0" smtClean="0">
                <a:solidFill>
                  <a:srgbClr val="0000FF"/>
                </a:solidFill>
              </a:rPr>
              <a:t>можно </a:t>
            </a:r>
            <a:r>
              <a:rPr lang="ru-RU" dirty="0">
                <a:solidFill>
                  <a:srgbClr val="0000FF"/>
                </a:solidFill>
              </a:rPr>
              <a:t>получить, </a:t>
            </a:r>
          </a:p>
          <a:p>
            <a:pPr algn="ctr"/>
            <a:r>
              <a:rPr lang="ru-RU" dirty="0">
                <a:solidFill>
                  <a:srgbClr val="0000FF"/>
                </a:solidFill>
              </a:rPr>
              <a:t>обратившись </a:t>
            </a:r>
            <a:r>
              <a:rPr lang="ru-RU" dirty="0">
                <a:solidFill>
                  <a:srgbClr val="C00000"/>
                </a:solidFill>
              </a:rPr>
              <a:t>на форум СПРФ </a:t>
            </a:r>
          </a:p>
          <a:p>
            <a:pPr algn="ctr"/>
            <a:r>
              <a:rPr lang="ru-RU" dirty="0">
                <a:solidFill>
                  <a:srgbClr val="0000FF"/>
                </a:solidFill>
              </a:rPr>
              <a:t>или направив свой вопрос в </a:t>
            </a:r>
            <a:endParaRPr lang="ru-RU" dirty="0" smtClean="0">
              <a:solidFill>
                <a:srgbClr val="0000FF"/>
              </a:solidFill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«</a:t>
            </a:r>
            <a:r>
              <a:rPr lang="ru-RU" dirty="0">
                <a:solidFill>
                  <a:srgbClr val="C00000"/>
                </a:solidFill>
              </a:rPr>
              <a:t>Жалобную книгу» </a:t>
            </a:r>
            <a:r>
              <a:rPr lang="ru-RU" dirty="0">
                <a:solidFill>
                  <a:srgbClr val="0000FF"/>
                </a:solidFill>
              </a:rPr>
              <a:t>портала. </a:t>
            </a:r>
          </a:p>
        </p:txBody>
      </p:sp>
      <p:pic>
        <p:nvPicPr>
          <p:cNvPr id="115716" name="Picture 4" descr="http://im2-tub-ru.yandex.net/i?id=a7e645d2de1faa39bfe78cdec0fe2223-39-144&amp;n=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3579">
            <a:off x="330763" y="5124721"/>
            <a:ext cx="1812735" cy="145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46487" y="944050"/>
            <a:ext cx="48606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solidFill>
                  <a:srgbClr val="0000FF"/>
                </a:solidFill>
                <a:latin typeface="Bookman Old Style" pitchFamily="18" charset="0"/>
              </a:rPr>
              <a:t>На </a:t>
            </a:r>
            <a:r>
              <a:rPr lang="ru-RU" sz="6000" dirty="0" smtClean="0">
                <a:solidFill>
                  <a:srgbClr val="0000FF"/>
                </a:solidFill>
                <a:latin typeface="Bookman Old Style" pitchFamily="18" charset="0"/>
              </a:rPr>
              <a:t>портале</a:t>
            </a:r>
            <a:endParaRPr lang="ru-RU" sz="60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37640" y="2648761"/>
            <a:ext cx="6706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Bookman Old Style" pitchFamily="18" charset="0"/>
              </a:rPr>
              <a:t>размещена </a:t>
            </a:r>
            <a:r>
              <a:rPr lang="ru-RU" sz="3600" dirty="0" smtClean="0">
                <a:solidFill>
                  <a:srgbClr val="FF0000"/>
                </a:solidFill>
                <a:latin typeface="Bookman Old Style" pitchFamily="18" charset="0"/>
              </a:rPr>
              <a:t>информация</a:t>
            </a:r>
            <a:r>
              <a:rPr lang="ru-RU" sz="3600" dirty="0">
                <a:solidFill>
                  <a:srgbClr val="FF0000"/>
                </a:solidFill>
                <a:latin typeface="Bookman Old Style" pitchFamily="18" charset="0"/>
              </a:rPr>
              <a:t>: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58748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8534">
        <p:checker/>
      </p:transition>
    </mc:Choice>
    <mc:Fallback xmlns="">
      <p:transition spd="slow" advTm="28534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8" grpId="0"/>
      <p:bldP spid="2" grpId="0" build="p"/>
      <p:bldP spid="9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 bwMode="auto">
          <a:xfrm>
            <a:off x="8100392" y="116745"/>
            <a:ext cx="792088" cy="688519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>
            <a:hlinkClick r:id="rId4"/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" name="Rectangle 5">
            <a:hlinkClick r:id="rId4"/>
          </p:cNvPr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7" name="Rectangle 6">
            <a:hlinkClick r:id="rId4"/>
          </p:cNvPr>
          <p:cNvSpPr>
            <a:spLocks noChangeArrowheads="1"/>
          </p:cNvSpPr>
          <p:nvPr/>
        </p:nvSpPr>
        <p:spPr bwMode="auto">
          <a:xfrm>
            <a:off x="6096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548" y="0"/>
            <a:ext cx="1574892" cy="150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29172" y="2348880"/>
            <a:ext cx="6390456" cy="67217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«</a:t>
            </a:r>
            <a:r>
              <a:rPr lang="ru-RU" dirty="0">
                <a:solidFill>
                  <a:srgbClr val="C00000"/>
                </a:solidFill>
                <a:latin typeface="Bookman Old Style" panose="02050604050505020204" pitchFamily="18" charset="0"/>
              </a:rPr>
              <a:t>Общественный контроль»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57200" y="1501037"/>
            <a:ext cx="8435279" cy="91985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dirty="0">
                <a:solidFill>
                  <a:srgbClr val="0000FF"/>
                </a:solidFill>
                <a:latin typeface="Bookman Old Style" panose="02050604050505020204" pitchFamily="18" charset="0"/>
              </a:rPr>
              <a:t>Межрегиональная общественная организация</a:t>
            </a:r>
            <a:br>
              <a:rPr lang="ru-RU" dirty="0">
                <a:solidFill>
                  <a:srgbClr val="0000FF"/>
                </a:solidFill>
                <a:latin typeface="Bookman Old Style" panose="02050604050505020204" pitchFamily="18" charset="0"/>
              </a:rPr>
            </a:br>
            <a:r>
              <a:rPr lang="ru-RU" dirty="0">
                <a:solidFill>
                  <a:srgbClr val="0000FF"/>
                </a:solidFill>
                <a:latin typeface="Bookman Old Style" panose="02050604050505020204" pitchFamily="18" charset="0"/>
              </a:rPr>
              <a:t>Общества защиты прав </a:t>
            </a:r>
            <a:r>
              <a:rPr lang="ru-RU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потребителей</a:t>
            </a:r>
            <a:endParaRPr lang="ru-RU" dirty="0">
              <a:solidFill>
                <a:srgbClr val="0000FF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469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1" t="42767" r="12673" b="14368"/>
          <a:stretch/>
        </p:blipFill>
        <p:spPr bwMode="auto">
          <a:xfrm>
            <a:off x="4817823" y="3770615"/>
            <a:ext cx="1681818" cy="268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4" t="42535" r="28592" b="14930"/>
          <a:stretch/>
        </p:blipFill>
        <p:spPr bwMode="auto">
          <a:xfrm rot="429704">
            <a:off x="6944192" y="3620671"/>
            <a:ext cx="1846570" cy="2962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3" t="41443" r="44942" b="14725"/>
          <a:stretch/>
        </p:blipFill>
        <p:spPr bwMode="auto">
          <a:xfrm>
            <a:off x="2483768" y="3652064"/>
            <a:ext cx="1656246" cy="278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5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6" t="41590" r="61552" b="14061"/>
          <a:stretch/>
        </p:blipFill>
        <p:spPr bwMode="auto">
          <a:xfrm rot="21239100">
            <a:off x="300140" y="3596824"/>
            <a:ext cx="1674912" cy="292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Овал 27"/>
          <p:cNvSpPr/>
          <p:nvPr/>
        </p:nvSpPr>
        <p:spPr bwMode="auto">
          <a:xfrm>
            <a:off x="1018456" y="-27384"/>
            <a:ext cx="1105272" cy="1296144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14696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0" t="11149" r="14656" b="68742"/>
          <a:stretch/>
        </p:blipFill>
        <p:spPr bwMode="auto">
          <a:xfrm>
            <a:off x="35496" y="23284"/>
            <a:ext cx="1770722" cy="16767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979712" y="486308"/>
            <a:ext cx="5552836" cy="70771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en-US" sz="3200" u="sng" dirty="0">
                <a:solidFill>
                  <a:schemeClr val="bg1"/>
                </a:solidFill>
              </a:rPr>
              <a:t>http://ozpp.ru/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4800" y="2684966"/>
            <a:ext cx="8728694" cy="1079974"/>
          </a:xfrm>
          <a:prstGeom prst="rect">
            <a:avLst/>
          </a:prstGeom>
        </p:spPr>
        <p:txBody>
          <a:bodyPr wrap="none">
            <a:prstTxWarp prst="textFadeRight">
              <a:avLst/>
            </a:prstTxWarp>
            <a:spAutoFit/>
          </a:bodyPr>
          <a:lstStyle/>
          <a:p>
            <a:r>
              <a:rPr lang="ru-RU" dirty="0" smtClean="0">
                <a:solidFill>
                  <a:srgbClr val="990099"/>
                </a:solidFill>
                <a:latin typeface="Bookman Old Style" panose="02050604050505020204" pitchFamily="18" charset="0"/>
              </a:rPr>
              <a:t>Много полезной, нужной информации</a:t>
            </a:r>
            <a:endParaRPr lang="ru-RU" dirty="0">
              <a:solidFill>
                <a:srgbClr val="990099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9382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8534">
        <p:checker/>
      </p:transition>
    </mc:Choice>
    <mc:Fallback xmlns="">
      <p:transition spd="slow" advTm="28534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4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uild="p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 bwMode="auto">
          <a:xfrm>
            <a:off x="8100392" y="116745"/>
            <a:ext cx="792088" cy="688519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>
            <a:hlinkClick r:id="rId4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" name="Rectangle 3">
            <a:hlinkClick r:id="rId4"/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5" name="Rectangle 4">
            <a:hlinkClick r:id="rId4"/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" name="Rectangle 5">
            <a:hlinkClick r:id="rId4"/>
          </p:cNvPr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7" name="Rectangle 6">
            <a:hlinkClick r:id="rId4"/>
          </p:cNvPr>
          <p:cNvSpPr>
            <a:spLocks noChangeArrowheads="1"/>
          </p:cNvSpPr>
          <p:nvPr/>
        </p:nvSpPr>
        <p:spPr bwMode="auto">
          <a:xfrm>
            <a:off x="6096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699792" y="654580"/>
            <a:ext cx="4608511" cy="470163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</a:t>
            </a:r>
            <a:r>
              <a:rPr lang="en-US" dirty="0" smtClean="0">
                <a:solidFill>
                  <a:schemeClr val="bg1"/>
                </a:solidFill>
              </a:rPr>
              <a:t>47.rospotrebnadzor.ru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4" t="37283" r="35930" b="17202"/>
          <a:stretch/>
        </p:blipFill>
        <p:spPr bwMode="auto">
          <a:xfrm rot="762149">
            <a:off x="34294" y="321994"/>
            <a:ext cx="1393964" cy="124411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4" descr="http://angarsk.info/uploads/posts/2010-11/1288592835_head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10908"/>
          <a:stretch/>
        </p:blipFill>
        <p:spPr bwMode="auto">
          <a:xfrm>
            <a:off x="949362" y="50813"/>
            <a:ext cx="1289221" cy="13019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0" name="Picture 4" descr="http://im0-tub-ru.yandex.net/i?id=dbe64a0182aafb8253a24a8bcc36497b-91-144&amp;n=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1008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2" name="Picture 6" descr="Юрист Золотарёв Михаил Юрьевич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209" y="4927412"/>
            <a:ext cx="1954188" cy="145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32413" y="5229200"/>
            <a:ext cx="6491064" cy="121136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>
              <a:tabLst>
                <a:tab pos="4038600" algn="l"/>
              </a:tabLs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Межрегиональная ассоциация </a:t>
            </a:r>
          </a:p>
          <a:p>
            <a:pPr algn="ctr">
              <a:tabLst>
                <a:tab pos="4038600" algn="l"/>
              </a:tabLs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общественных объединений потребителей «Северо-Запад» и другие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04061" y="3676083"/>
            <a:ext cx="6792628" cy="117604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Региональное отделение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Общероссийского </a:t>
            </a:r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общественного движения </a:t>
            </a:r>
            <a:endParaRPr lang="ru-RU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"Объединение потребителей России</a:t>
            </a:r>
            <a:r>
              <a:rPr lang="ru-RU" dirty="0">
                <a:solidFill>
                  <a:srgbClr val="C00000"/>
                </a:solidFill>
              </a:rPr>
              <a:t>"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48043" y="1375670"/>
            <a:ext cx="8282881" cy="2220303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1400" dirty="0">
                <a:ln/>
                <a:solidFill>
                  <a:srgbClr val="0000FF"/>
                </a:solidFill>
                <a:latin typeface="Bookman Old Style" pitchFamily="18" charset="0"/>
              </a:rPr>
              <a:t>На территории Ленинградской области </a:t>
            </a:r>
            <a:endParaRPr lang="ru-RU" sz="1400" dirty="0" smtClean="0">
              <a:ln/>
              <a:solidFill>
                <a:srgbClr val="0000FF"/>
              </a:solidFill>
              <a:latin typeface="Bookman Old Style" pitchFamily="18" charset="0"/>
            </a:endParaRPr>
          </a:p>
          <a:p>
            <a:pPr algn="ctr"/>
            <a:r>
              <a:rPr lang="ru-RU" sz="1400" dirty="0" smtClean="0">
                <a:ln/>
                <a:solidFill>
                  <a:srgbClr val="0000FF"/>
                </a:solidFill>
                <a:latin typeface="Bookman Old Style" pitchFamily="18" charset="0"/>
              </a:rPr>
              <a:t>осуществляют </a:t>
            </a:r>
            <a:r>
              <a:rPr lang="ru-RU" sz="1400" dirty="0">
                <a:ln/>
                <a:solidFill>
                  <a:srgbClr val="0000FF"/>
                </a:solidFill>
                <a:latin typeface="Bookman Old Style" pitchFamily="18" charset="0"/>
              </a:rPr>
              <a:t>свою деятельность </a:t>
            </a:r>
            <a:endParaRPr lang="ru-RU" sz="1400" dirty="0" smtClean="0">
              <a:ln/>
              <a:solidFill>
                <a:srgbClr val="0000FF"/>
              </a:solidFill>
              <a:latin typeface="Bookman Old Style" pitchFamily="18" charset="0"/>
            </a:endParaRPr>
          </a:p>
          <a:p>
            <a:pPr algn="ctr"/>
            <a:r>
              <a:rPr lang="ru-RU" sz="1400" dirty="0" smtClean="0">
                <a:ln/>
                <a:solidFill>
                  <a:srgbClr val="0000FF"/>
                </a:solidFill>
                <a:latin typeface="Bookman Old Style" pitchFamily="18" charset="0"/>
              </a:rPr>
              <a:t>13 общественных </a:t>
            </a:r>
            <a:r>
              <a:rPr lang="ru-RU" sz="1400" dirty="0">
                <a:ln/>
                <a:solidFill>
                  <a:srgbClr val="0000FF"/>
                </a:solidFill>
                <a:latin typeface="Bookman Old Style" pitchFamily="18" charset="0"/>
              </a:rPr>
              <a:t>объединений </a:t>
            </a:r>
            <a:r>
              <a:rPr lang="ru-RU" sz="1400" dirty="0" smtClean="0">
                <a:ln/>
                <a:solidFill>
                  <a:srgbClr val="0000FF"/>
                </a:solidFill>
                <a:latin typeface="Bookman Old Style" pitchFamily="18" charset="0"/>
              </a:rPr>
              <a:t>и </a:t>
            </a:r>
          </a:p>
          <a:p>
            <a:pPr algn="ctr"/>
            <a:r>
              <a:rPr lang="ru-RU" sz="1400" dirty="0" smtClean="0">
                <a:ln/>
                <a:solidFill>
                  <a:srgbClr val="0000FF"/>
                </a:solidFill>
                <a:latin typeface="Bookman Old Style" pitchFamily="18" charset="0"/>
              </a:rPr>
              <a:t>организаций потребителей</a:t>
            </a:r>
            <a:endParaRPr lang="ru-RU" dirty="0">
              <a:ln/>
              <a:solidFill>
                <a:srgbClr val="0000FF"/>
              </a:solidFill>
              <a:latin typeface="Bookman Old Style" pitchFamily="18" charset="0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44" y="-16253"/>
            <a:ext cx="1574892" cy="150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63502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7481">
        <p:checker/>
      </p:transition>
    </mc:Choice>
    <mc:Fallback xmlns="">
      <p:transition spd="slow" advTm="17481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6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6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 build="p"/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Вакансии компании Пивоваренная компания &quot;Балтика&quot; - работа в…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96752"/>
            <a:ext cx="8784976" cy="547260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987824" y="332656"/>
            <a:ext cx="35050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</a:rPr>
              <a:t>15 марта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6" name="Picture 4" descr="http://angarsk.info/uploads/posts/2010-11/1288592835_head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10908"/>
          <a:stretch/>
        </p:blipFill>
        <p:spPr bwMode="auto">
          <a:xfrm>
            <a:off x="179512" y="0"/>
            <a:ext cx="2514081" cy="2088232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0" name="Picture 2" descr="Большая эмблема Роспотребнадзор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70220">
            <a:off x="7678322" y="75920"/>
            <a:ext cx="1499246" cy="160633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627784" y="1196752"/>
            <a:ext cx="44198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 Black" pitchFamily="34" charset="0"/>
              </a:rPr>
              <a:t>201</a:t>
            </a:r>
            <a:r>
              <a:rPr lang="ru-RU" sz="6000" dirty="0" smtClean="0">
                <a:solidFill>
                  <a:srgbClr val="FF0000"/>
                </a:solidFill>
                <a:latin typeface="Arial Black" pitchFamily="34" charset="0"/>
              </a:rPr>
              <a:t>6</a:t>
            </a:r>
            <a:r>
              <a:rPr lang="en-US" sz="60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6000" dirty="0" smtClean="0">
                <a:solidFill>
                  <a:srgbClr val="FF0000"/>
                </a:solidFill>
                <a:latin typeface="Arial Black" pitchFamily="34" charset="0"/>
              </a:rPr>
              <a:t>года</a:t>
            </a:r>
            <a:endParaRPr lang="ru-RU" sz="6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179512" y="2132856"/>
            <a:ext cx="871296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ru-RU" sz="1400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евиз 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Всемирного дня 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защиты прав потребителей:</a:t>
            </a:r>
            <a:endParaRPr kumimoji="0" lang="ru-RU" sz="1800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4653136"/>
            <a:ext cx="8856984" cy="208823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t"/>
            <a:r>
              <a:rPr lang="ru-RU" spc="50" dirty="0" smtClean="0">
                <a:ln w="11430"/>
                <a:solidFill>
                  <a:srgbClr val="E2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«Исключить </a:t>
            </a:r>
          </a:p>
          <a:p>
            <a:pPr lvl="0" algn="ctr" fontAlgn="t"/>
            <a:r>
              <a:rPr lang="ru-RU" spc="50" dirty="0" smtClean="0">
                <a:ln w="11430"/>
                <a:solidFill>
                  <a:srgbClr val="E2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антибиотики из меню»</a:t>
            </a:r>
            <a:endParaRPr lang="ru-RU" sz="2400" spc="50" dirty="0" smtClean="0">
              <a:ln w="11430"/>
              <a:solidFill>
                <a:srgbClr val="E2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870">
        <p:checker/>
      </p:transition>
    </mc:Choice>
    <mc:Fallback xmlns="">
      <p:transition spd="slow" advTm="887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65891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4" t="37283" r="35930" b="17202"/>
          <a:stretch/>
        </p:blipFill>
        <p:spPr bwMode="auto">
          <a:xfrm rot="762149">
            <a:off x="34294" y="321994"/>
            <a:ext cx="1393964" cy="124411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3808" y="620688"/>
            <a:ext cx="4176464" cy="50405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http://zpp.bgunb.ru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71800" y="5877272"/>
            <a:ext cx="2736304" cy="297324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dirty="0" smtClean="0">
                <a:solidFill>
                  <a:srgbClr val="0000CC"/>
                </a:solidFill>
              </a:rPr>
              <a:t>на сайте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6237312"/>
            <a:ext cx="8496944" cy="548680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dirty="0" smtClean="0">
                <a:solidFill>
                  <a:srgbClr val="990099"/>
                </a:solidFill>
              </a:rPr>
              <a:t>Белгородской областной научной библиотеки</a:t>
            </a:r>
            <a:endParaRPr lang="ru-RU" dirty="0">
              <a:solidFill>
                <a:srgbClr val="990099"/>
              </a:solidFill>
            </a:endParaRPr>
          </a:p>
        </p:txBody>
      </p:sp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3" cstate="print"/>
          <a:srcRect l="18465" t="9611" r="18464" b="10299"/>
          <a:stretch>
            <a:fillRect/>
          </a:stretch>
        </p:blipFill>
        <p:spPr bwMode="auto">
          <a:xfrm>
            <a:off x="1907704" y="2276872"/>
            <a:ext cx="4968552" cy="354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1520" y="1412776"/>
            <a:ext cx="8568952" cy="1440160"/>
          </a:xfrm>
          <a:prstGeom prst="rect">
            <a:avLst/>
          </a:prstGeom>
        </p:spPr>
        <p:txBody>
          <a:bodyPr wrap="none">
            <a:prstTxWarp prst="textDeflateBottom">
              <a:avLst/>
            </a:prstTxWarp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Bookman Old Style" pitchFamily="18" charset="0"/>
              </a:rPr>
              <a:t>комплексный ресурс</a:t>
            </a:r>
            <a:endParaRPr lang="ru-RU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7" name="Picture 4" descr="http://angarsk.info/uploads/posts/2010-11/1288592835_head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10908"/>
          <a:stretch/>
        </p:blipFill>
        <p:spPr bwMode="auto">
          <a:xfrm>
            <a:off x="949362" y="50812"/>
            <a:ext cx="1348699" cy="1361963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m2-tub-ru.yandex.net/i?id=1aa763510619292045f243555175c4dd-70-144&amp;n=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143" y="52707"/>
            <a:ext cx="1472361" cy="13019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7843">
        <p:checker/>
      </p:transition>
    </mc:Choice>
    <mc:Fallback xmlns="">
      <p:transition spd="slow" advTm="7843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4" t="37283" r="35930" b="17202"/>
          <a:stretch/>
        </p:blipFill>
        <p:spPr bwMode="auto">
          <a:xfrm rot="762149">
            <a:off x="34294" y="321994"/>
            <a:ext cx="1393964" cy="124411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3808" y="620688"/>
            <a:ext cx="4176464" cy="50405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http://zpp.bgunb.ru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4" cstate="print"/>
          <a:srcRect l="18465" t="9611" r="18464" b="10299"/>
          <a:stretch>
            <a:fillRect/>
          </a:stretch>
        </p:blipFill>
        <p:spPr bwMode="auto">
          <a:xfrm>
            <a:off x="1475656" y="1988840"/>
            <a:ext cx="645191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43608" y="1412776"/>
            <a:ext cx="7056784" cy="864096"/>
          </a:xfrm>
          <a:prstGeom prst="rect">
            <a:avLst/>
          </a:prstGeom>
        </p:spPr>
        <p:txBody>
          <a:bodyPr wrap="none">
            <a:prstTxWarp prst="textDeflateBottom">
              <a:avLst/>
            </a:prstTxWarp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Bookman Old Style" pitchFamily="18" charset="0"/>
              </a:rPr>
              <a:t>На сайте</a:t>
            </a:r>
            <a:endParaRPr lang="ru-RU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7" name="Picture 4" descr="http://angarsk.info/uploads/posts/2010-11/1288592835_head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10908"/>
          <a:stretch/>
        </p:blipFill>
        <p:spPr bwMode="auto">
          <a:xfrm>
            <a:off x="949362" y="50812"/>
            <a:ext cx="1348699" cy="1361963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m2-tub-ru.yandex.net/i?id=1aa763510619292045f243555175c4dd-70-144&amp;n=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143" y="52707"/>
            <a:ext cx="1472361" cy="13019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292080" y="3140968"/>
            <a:ext cx="2304256" cy="36933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b="0" dirty="0" smtClean="0">
                <a:solidFill>
                  <a:srgbClr val="0000CC"/>
                </a:solidFill>
                <a:latin typeface="Impact" pitchFamily="34" charset="0"/>
              </a:rPr>
              <a:t>Школа потребителя</a:t>
            </a:r>
            <a:endParaRPr lang="ru-RU" b="0" dirty="0">
              <a:solidFill>
                <a:srgbClr val="0000CC"/>
              </a:solidFill>
              <a:latin typeface="Impact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71800" y="4797152"/>
            <a:ext cx="2400016" cy="36933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b="0" dirty="0" smtClean="0">
                <a:solidFill>
                  <a:srgbClr val="0000CC"/>
                </a:solidFill>
                <a:latin typeface="Impact" pitchFamily="34" charset="0"/>
              </a:rPr>
              <a:t>Юридический ликбез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64088" y="4869160"/>
            <a:ext cx="3127779" cy="36933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b="0" dirty="0" smtClean="0">
                <a:solidFill>
                  <a:srgbClr val="0000CC"/>
                </a:solidFill>
                <a:latin typeface="Impact" pitchFamily="34" charset="0"/>
              </a:rPr>
              <a:t>Как не стать жертвой обмана</a:t>
            </a:r>
            <a:endParaRPr lang="ru-RU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2403">
        <p:checker/>
      </p:transition>
    </mc:Choice>
    <mc:Fallback xmlns="">
      <p:transition spd="slow" advTm="22403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2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4" t="37283" r="35930" b="17202"/>
          <a:stretch/>
        </p:blipFill>
        <p:spPr bwMode="auto">
          <a:xfrm rot="762149">
            <a:off x="34294" y="321994"/>
            <a:ext cx="1393964" cy="124411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988840"/>
            <a:ext cx="8784976" cy="864096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Повысь свою потребительскую грамотность!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5" cstate="print"/>
          <a:srcRect l="20371" t="7822" r="20673" b="17089"/>
          <a:stretch>
            <a:fillRect/>
          </a:stretch>
        </p:blipFill>
        <p:spPr bwMode="auto">
          <a:xfrm>
            <a:off x="2699792" y="3068960"/>
            <a:ext cx="482453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0" name="Picture 4" descr="http://study.zppdon.ru/1.007/images/heroes.gif"/>
          <p:cNvPicPr>
            <a:picLocks noChangeAspect="1" noChangeArrowheads="1"/>
          </p:cNvPicPr>
          <p:nvPr/>
        </p:nvPicPr>
        <p:blipFill>
          <a:blip r:embed="rId6" cstate="print"/>
          <a:srcRect r="58670"/>
          <a:stretch>
            <a:fillRect/>
          </a:stretch>
        </p:blipFill>
        <p:spPr bwMode="auto">
          <a:xfrm>
            <a:off x="323528" y="2996952"/>
            <a:ext cx="1872208" cy="3147219"/>
          </a:xfrm>
          <a:prstGeom prst="rect">
            <a:avLst/>
          </a:prstGeom>
          <a:noFill/>
        </p:spPr>
      </p:pic>
      <p:pic>
        <p:nvPicPr>
          <p:cNvPr id="173062" name="Picture 6" descr="http://study.zppdon.ru/1.007/images/heroes.gif"/>
          <p:cNvPicPr>
            <a:picLocks noChangeAspect="1" noChangeArrowheads="1"/>
          </p:cNvPicPr>
          <p:nvPr/>
        </p:nvPicPr>
        <p:blipFill>
          <a:blip r:embed="rId6" cstate="print"/>
          <a:srcRect l="63717"/>
          <a:stretch>
            <a:fillRect/>
          </a:stretch>
        </p:blipFill>
        <p:spPr bwMode="auto">
          <a:xfrm>
            <a:off x="7236296" y="2852936"/>
            <a:ext cx="1763688" cy="337714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67744" y="476672"/>
            <a:ext cx="5328592" cy="64807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http://study.zppdon.ru 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7" name="Picture 4" descr="http://angarsk.info/uploads/posts/2010-11/1288592835_head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10908"/>
          <a:stretch/>
        </p:blipFill>
        <p:spPr bwMode="auto">
          <a:xfrm>
            <a:off x="949362" y="50812"/>
            <a:ext cx="1348699" cy="1361963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m2-tub-ru.yandex.net/i?id=1aa763510619292045f243555175c4dd-70-144&amp;n=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143" y="52707"/>
            <a:ext cx="1472361" cy="13019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15615" y="944050"/>
            <a:ext cx="7560841" cy="1044790"/>
          </a:xfrm>
          <a:prstGeom prst="rect">
            <a:avLst/>
          </a:prstGeom>
        </p:spPr>
        <p:txBody>
          <a:bodyPr wrap="none">
            <a:prstTxWarp prst="textCurveUp">
              <a:avLst/>
            </a:prstTxWarp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интерактивная обучающая программа</a:t>
            </a:r>
            <a:endParaRPr lang="ru-RU" dirty="0">
              <a:solidFill>
                <a:srgbClr val="C00000"/>
              </a:solidFill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3844">
        <p:checker/>
      </p:transition>
    </mc:Choice>
    <mc:Fallback xmlns="">
      <p:transition spd="slow" advTm="23844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3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encrypted-tbn2.gstatic.com/images?q=tbn:ANd9GcQ4XxRbqeYlDW4DFgoCxJte7tDXPbviYKgbkBkV54vwtXRBZu3q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83768" y="620688"/>
            <a:ext cx="4392488" cy="50405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1" name="Picture 2" descr="http://payloads.ru/uploads/posts/2013-05/1367829113_opt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86934">
            <a:off x="4548148" y="2110342"/>
            <a:ext cx="4384220" cy="2571877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827584" y="118859"/>
            <a:ext cx="7992888" cy="2086005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dirty="0" smtClean="0">
                <a:solidFill>
                  <a:srgbClr val="C00000"/>
                </a:solidFill>
                <a:latin typeface="Monotype Corsiva" pitchFamily="66" charset="0"/>
              </a:rPr>
              <a:t>Помните –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9396" y="3792740"/>
            <a:ext cx="8712968" cy="2460899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Закон </a:t>
            </a:r>
            <a:endParaRPr lang="ru-RU" dirty="0" smtClean="0">
              <a:solidFill>
                <a:schemeClr val="accent5">
                  <a:lumMod val="75000"/>
                </a:schemeClr>
              </a:solidFill>
              <a:latin typeface="Monotype Corsiva" pitchFamily="66" charset="0"/>
            </a:endParaRPr>
          </a:p>
          <a:p>
            <a:pPr algn="ctr">
              <a:lnSpc>
                <a:spcPct val="80000"/>
              </a:lnSpc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на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стороне потребителя </a:t>
            </a:r>
            <a:endParaRPr lang="ru-RU" dirty="0" smtClean="0">
              <a:solidFill>
                <a:schemeClr val="accent5">
                  <a:lumMod val="75000"/>
                </a:schemeClr>
              </a:solidFill>
              <a:latin typeface="Monotype Corsiva" pitchFamily="66" charset="0"/>
            </a:endParaRPr>
          </a:p>
          <a:p>
            <a:pPr algn="ctr">
              <a:lnSpc>
                <a:spcPct val="80000"/>
              </a:lnSpc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и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его прав</a:t>
            </a:r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6" t="32096" r="32354" b="30758"/>
          <a:stretch/>
        </p:blipFill>
        <p:spPr bwMode="auto">
          <a:xfrm>
            <a:off x="547419" y="2147357"/>
            <a:ext cx="2376264" cy="256328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80429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9008">
        <p:checker/>
      </p:transition>
    </mc:Choice>
    <mc:Fallback xmlns="">
      <p:transition spd="slow" advTm="9008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7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4" t="37283" r="35930" b="17202"/>
          <a:stretch/>
        </p:blipFill>
        <p:spPr bwMode="auto">
          <a:xfrm rot="762149">
            <a:off x="2906" y="253485"/>
            <a:ext cx="1393964" cy="1340721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3672" name="Прямоугольник 15"/>
          <p:cNvSpPr>
            <a:spLocks noChangeArrowheads="1"/>
          </p:cNvSpPr>
          <p:nvPr/>
        </p:nvSpPr>
        <p:spPr bwMode="auto">
          <a:xfrm>
            <a:off x="8123238" y="681038"/>
            <a:ext cx="792162" cy="350837"/>
          </a:xfrm>
          <a:prstGeom prst="rect">
            <a:avLst/>
          </a:pr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grpSp>
        <p:nvGrpSpPr>
          <p:cNvPr id="113673" name="Группа 23"/>
          <p:cNvGrpSpPr>
            <a:grpSpLocks/>
          </p:cNvGrpSpPr>
          <p:nvPr/>
        </p:nvGrpSpPr>
        <p:grpSpPr bwMode="auto">
          <a:xfrm>
            <a:off x="971550" y="49213"/>
            <a:ext cx="987425" cy="938212"/>
            <a:chOff x="468709" y="-675085"/>
            <a:chExt cx="8208169" cy="8208169"/>
          </a:xfrm>
        </p:grpSpPr>
        <p:sp>
          <p:nvSpPr>
            <p:cNvPr id="25" name="Овал 24"/>
            <p:cNvSpPr/>
            <p:nvPr/>
          </p:nvSpPr>
          <p:spPr>
            <a:xfrm>
              <a:off x="468709" y="-675085"/>
              <a:ext cx="8208169" cy="8208169"/>
            </a:xfrm>
            <a:prstGeom prst="ellipse">
              <a:avLst/>
            </a:prstGeom>
            <a:blipFill>
              <a:blip r:embed="rId4" cstate="print">
                <a:extLst/>
              </a:blip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Полилиния 25"/>
            <p:cNvSpPr/>
            <p:nvPr/>
          </p:nvSpPr>
          <p:spPr>
            <a:xfrm>
              <a:off x="1946179" y="3683453"/>
              <a:ext cx="5253228" cy="2708695"/>
            </a:xfrm>
            <a:custGeom>
              <a:avLst/>
              <a:gdLst>
                <a:gd name="connsiteX0" fmla="*/ 0 w 5253228"/>
                <a:gd name="connsiteY0" fmla="*/ 0 h 2708695"/>
                <a:gd name="connsiteX1" fmla="*/ 5253228 w 5253228"/>
                <a:gd name="connsiteY1" fmla="*/ 0 h 2708695"/>
                <a:gd name="connsiteX2" fmla="*/ 5253228 w 5253228"/>
                <a:gd name="connsiteY2" fmla="*/ 2708695 h 2708695"/>
                <a:gd name="connsiteX3" fmla="*/ 0 w 5253228"/>
                <a:gd name="connsiteY3" fmla="*/ 2708695 h 2708695"/>
                <a:gd name="connsiteX4" fmla="*/ 0 w 5253228"/>
                <a:gd name="connsiteY4" fmla="*/ 0 h 2708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228" h="2708695">
                  <a:moveTo>
                    <a:pt x="0" y="0"/>
                  </a:moveTo>
                  <a:lnTo>
                    <a:pt x="5253228" y="0"/>
                  </a:lnTo>
                  <a:lnTo>
                    <a:pt x="5253228" y="2708695"/>
                  </a:lnTo>
                  <a:lnTo>
                    <a:pt x="0" y="270869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tIns="0" rIns="0" bIns="0" spcCol="1270" anchor="b"/>
            <a:lstStyle/>
            <a:p>
              <a:pPr algn="ctr" defTabSz="28892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6500" dirty="0"/>
            </a:p>
          </p:txBody>
        </p:sp>
      </p:grp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505449468"/>
              </p:ext>
            </p:extLst>
          </p:nvPr>
        </p:nvGraphicFramePr>
        <p:xfrm>
          <a:off x="746919" y="2564905"/>
          <a:ext cx="7772400" cy="172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13671" name="Object 7"/>
          <p:cNvGraphicFramePr>
            <a:graphicFrameLocks noChangeAspect="1"/>
          </p:cNvGraphicFramePr>
          <p:nvPr/>
        </p:nvGraphicFramePr>
        <p:xfrm>
          <a:off x="7978775" y="87313"/>
          <a:ext cx="10096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50" name="CorelDRAW" r:id="rId10" imgW="2887920" imgH="2134800" progId="">
                  <p:embed/>
                </p:oleObj>
              </mc:Choice>
              <mc:Fallback>
                <p:oleObj name="CorelDRAW" r:id="rId10" imgW="2887920" imgH="2134800" progId="">
                  <p:embed/>
                  <p:pic>
                    <p:nvPicPr>
                      <p:cNvPr id="0" name="Picture 1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78775" y="87313"/>
                        <a:ext cx="1009650" cy="749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20110" y="5229200"/>
            <a:ext cx="59046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191144</a:t>
            </a:r>
            <a:r>
              <a:rPr lang="ru-RU" dirty="0">
                <a:solidFill>
                  <a:srgbClr val="C00000"/>
                </a:solidFill>
              </a:rPr>
              <a:t>, Санкт- Петербург, ул. Кирилловская, 19, </a:t>
            </a:r>
          </a:p>
          <a:p>
            <a:pPr algn="ctr"/>
            <a:r>
              <a:rPr lang="ru-RU" dirty="0">
                <a:solidFill>
                  <a:srgbClr val="C00000"/>
                </a:solidFill>
              </a:rPr>
              <a:t>тел</a:t>
            </a:r>
            <a:r>
              <a:rPr lang="en-US" dirty="0">
                <a:solidFill>
                  <a:srgbClr val="C00000"/>
                </a:solidFill>
              </a:rPr>
              <a:t>. / </a:t>
            </a:r>
            <a:r>
              <a:rPr lang="ru-RU" dirty="0">
                <a:solidFill>
                  <a:srgbClr val="C00000"/>
                </a:solidFill>
              </a:rPr>
              <a:t>факс</a:t>
            </a:r>
            <a:r>
              <a:rPr lang="en-US" dirty="0">
                <a:solidFill>
                  <a:srgbClr val="C00000"/>
                </a:solidFill>
              </a:rPr>
              <a:t>: (812) 274-87-67</a:t>
            </a:r>
            <a:endParaRPr lang="ru-RU" dirty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 e-mail: bibliograf</a:t>
            </a:r>
            <a:r>
              <a:rPr lang="ru-RU" dirty="0">
                <a:solidFill>
                  <a:srgbClr val="C00000"/>
                </a:solidFill>
              </a:rPr>
              <a:t>.</a:t>
            </a:r>
            <a:r>
              <a:rPr lang="en-US" dirty="0" smtClean="0">
                <a:solidFill>
                  <a:srgbClr val="C00000"/>
                </a:solidFill>
              </a:rPr>
              <a:t>lounb@mail.ru</a:t>
            </a:r>
            <a:r>
              <a:rPr lang="en-US" dirty="0">
                <a:solidFill>
                  <a:srgbClr val="C00000"/>
                </a:solidFill>
              </a:rPr>
              <a:t>; info@reglib.ru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82248" y="574339"/>
            <a:ext cx="5846136" cy="622413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Государственное казенное учреждение культуры 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</a:rPr>
              <a:t>«Ленинградская областная универсальная научная библиотека»</a:t>
            </a:r>
          </a:p>
        </p:txBody>
      </p:sp>
      <p:pic>
        <p:nvPicPr>
          <p:cNvPr id="13" name="Picture 6" descr="http://arms-painting.narod.ru/79.JPG">
            <a:hlinkClick r:id="rId12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" t="-29689" r="16439" b="-1"/>
          <a:stretch/>
        </p:blipFill>
        <p:spPr bwMode="auto">
          <a:xfrm>
            <a:off x="7922471" y="-176321"/>
            <a:ext cx="1193695" cy="1273880"/>
          </a:xfrm>
          <a:prstGeom prst="ellipse">
            <a:avLst/>
          </a:prstGeom>
          <a:ln w="952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angarsk.info/uploads/posts/2010-11/1288592835_head1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10908"/>
          <a:stretch/>
        </p:blipFill>
        <p:spPr bwMode="auto">
          <a:xfrm>
            <a:off x="827583" y="51576"/>
            <a:ext cx="1354665" cy="1239272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06426" y="6237312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2016</a:t>
            </a:r>
            <a:endParaRPr lang="ru-RU" dirty="0"/>
          </a:p>
        </p:txBody>
      </p:sp>
      <p:pic>
        <p:nvPicPr>
          <p:cNvPr id="113778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136" y="2492896"/>
            <a:ext cx="2115427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777">
        <p:checker/>
      </p:transition>
    </mc:Choice>
    <mc:Fallback xmlns="">
      <p:transition spd="slow" advTm="777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Вакансии компании Пивоваренная компания &quot;Балтика&quot; - работа в…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96752"/>
            <a:ext cx="8784976" cy="547260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987824" y="602714"/>
            <a:ext cx="4032448" cy="55274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Опасность!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6" name="Picture 4" descr="http://angarsk.info/uploads/posts/2010-11/1288592835_head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10908"/>
          <a:stretch/>
        </p:blipFill>
        <p:spPr bwMode="auto">
          <a:xfrm>
            <a:off x="179512" y="0"/>
            <a:ext cx="2514081" cy="2088232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0" name="Picture 2" descr="Большая эмблема Роспотребнадзор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70220">
            <a:off x="7678322" y="75920"/>
            <a:ext cx="1499246" cy="160633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107504" y="1757555"/>
            <a:ext cx="8856984" cy="2304256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t">
              <a:lnSpc>
                <a:spcPts val="1700"/>
              </a:lnSpc>
            </a:pPr>
            <a:r>
              <a:rPr lang="ru-RU" spc="50" dirty="0" smtClean="0">
                <a:ln w="11430"/>
                <a:solidFill>
                  <a:srgbClr val="E2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Устойчивость человечества к антибиотикам </a:t>
            </a:r>
          </a:p>
          <a:p>
            <a:pPr lvl="0" algn="ctr" fontAlgn="t">
              <a:lnSpc>
                <a:spcPts val="2000"/>
              </a:lnSpc>
            </a:pPr>
            <a:r>
              <a:rPr lang="ru-RU" spc="50" dirty="0" smtClean="0">
                <a:ln w="11430"/>
                <a:solidFill>
                  <a:srgbClr val="E2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возросла  по  всему  миру </a:t>
            </a:r>
          </a:p>
          <a:p>
            <a:pPr lvl="0" algn="ctr" fontAlgn="t">
              <a:lnSpc>
                <a:spcPts val="2000"/>
              </a:lnSpc>
            </a:pPr>
            <a:r>
              <a:rPr lang="ru-RU" spc="50" dirty="0" smtClean="0">
                <a:ln w="11430"/>
                <a:solidFill>
                  <a:srgbClr val="E2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до опасно высокого уровня</a:t>
            </a:r>
            <a:endParaRPr lang="ru-RU" sz="2400" spc="50" dirty="0" smtClean="0">
              <a:ln w="11430"/>
              <a:solidFill>
                <a:srgbClr val="E2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4221088"/>
            <a:ext cx="8856984" cy="24482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4365104"/>
            <a:ext cx="8424935" cy="2232248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ru-RU" dirty="0">
                <a:solidFill>
                  <a:srgbClr val="0000FF"/>
                </a:solidFill>
                <a:latin typeface="Bookman Old Style" panose="02050604050505020204" pitchFamily="18" charset="0"/>
              </a:rPr>
              <a:t>Всемирная организация здравоохранения </a:t>
            </a:r>
          </a:p>
          <a:p>
            <a:pPr algn="ctr"/>
            <a:r>
              <a:rPr lang="ru-RU" dirty="0">
                <a:solidFill>
                  <a:srgbClr val="0000FF"/>
                </a:solidFill>
                <a:latin typeface="Bookman Old Style" panose="02050604050505020204" pitchFamily="18" charset="0"/>
              </a:rPr>
              <a:t>предупреждает, что, если ничего не предпринять, 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Bookman Old Style" panose="02050604050505020204" pitchFamily="18" charset="0"/>
              </a:rPr>
              <a:t>лекарства перестанут быть эффективными, </a:t>
            </a:r>
          </a:p>
          <a:p>
            <a:pPr algn="ctr"/>
            <a:r>
              <a:rPr lang="ru-RU" dirty="0">
                <a:solidFill>
                  <a:srgbClr val="0000CC"/>
                </a:solidFill>
                <a:latin typeface="Bookman Old Style" panose="02050604050505020204" pitchFamily="18" charset="0"/>
              </a:rPr>
              <a:t>а простые инфекции могут быть 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Bookman Old Style" panose="02050604050505020204" pitchFamily="18" charset="0"/>
              </a:rPr>
              <a:t>смертельными для людей.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96272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2176">
        <p:checker/>
      </p:transition>
    </mc:Choice>
    <mc:Fallback xmlns="">
      <p:transition spd="slow" advTm="22176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5" grpId="0" animBg="1"/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4998" y="5733256"/>
            <a:ext cx="3555498" cy="83901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при производстве</a:t>
            </a:r>
          </a:p>
          <a:p>
            <a:pPr algn="ctr">
              <a:lnSpc>
                <a:spcPts val="1600"/>
              </a:lnSpc>
            </a:pP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  молочной продукции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56160" y="548680"/>
            <a:ext cx="5819688" cy="576064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антибиотики стали использовать:</a:t>
            </a:r>
          </a:p>
        </p:txBody>
      </p:sp>
      <p:pic>
        <p:nvPicPr>
          <p:cNvPr id="5" name="Picture 10" descr="https://roscontrol.com/bundles/roscontroltests/images/popup/subscription/bg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" y="-99392"/>
            <a:ext cx="2158297" cy="19350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88" name="Picture 4" descr="http://build.projectline.ru/upload/medialibrary/141/141de601c4f2ebc7cb07814f8462a5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4342237"/>
            <a:ext cx="1750737" cy="116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vladtv.ru.opt-images.1c-bitrix-cdn.ru/upload/iblock/278/278b225cedc08f7c3849a5886aaaaa12/60d11c7ded400d28851de00ee9268958.jpg?14544980054409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0" y="1857364"/>
            <a:ext cx="2033725" cy="152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00430" y="3429000"/>
            <a:ext cx="2143140" cy="42862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just"/>
            <a:r>
              <a:rPr lang="ru-RU" dirty="0" smtClean="0">
                <a:ln>
                  <a:solidFill>
                    <a:srgbClr val="7030A0"/>
                  </a:solidFill>
                </a:ln>
                <a:solidFill>
                  <a:srgbClr val="800000"/>
                </a:solidFill>
              </a:rPr>
              <a:t>в птицеводстве</a:t>
            </a:r>
            <a:endParaRPr lang="ru-RU" dirty="0">
              <a:ln>
                <a:solidFill>
                  <a:srgbClr val="7030A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200" y="1785926"/>
            <a:ext cx="2614602" cy="41910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dirty="0">
                <a:solidFill>
                  <a:srgbClr val="990000"/>
                </a:solidFill>
              </a:rPr>
              <a:t>в животноводстве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643570" y="1428736"/>
            <a:ext cx="3428992" cy="59162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just"/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Bookman Old Style" pitchFamily="18" charset="0"/>
              </a:rPr>
              <a:t>при выращивании рыбы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350378" y="3934797"/>
            <a:ext cx="4579340" cy="851525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4600"/>
                </a:solidFill>
                <a:latin typeface="Bookman Old Style" pitchFamily="18" charset="0"/>
              </a:rPr>
              <a:t>в растениеводстве как стимуляторы роста и </a:t>
            </a:r>
            <a:endParaRPr lang="ru-RU" dirty="0" smtClean="0">
              <a:solidFill>
                <a:srgbClr val="004600"/>
              </a:solidFill>
              <a:latin typeface="Bookman Old Style" pitchFamily="18" charset="0"/>
            </a:endParaRPr>
          </a:p>
          <a:p>
            <a:pPr algn="ctr"/>
            <a:r>
              <a:rPr lang="ru-RU" dirty="0" smtClean="0">
                <a:solidFill>
                  <a:srgbClr val="004600"/>
                </a:solidFill>
                <a:latin typeface="Bookman Old Style" pitchFamily="18" charset="0"/>
              </a:rPr>
              <a:t>защиты </a:t>
            </a:r>
            <a:r>
              <a:rPr lang="ru-RU" dirty="0">
                <a:solidFill>
                  <a:srgbClr val="004600"/>
                </a:solidFill>
                <a:latin typeface="Bookman Old Style" pitchFamily="18" charset="0"/>
              </a:rPr>
              <a:t>от вредителей</a:t>
            </a:r>
          </a:p>
        </p:txBody>
      </p:sp>
      <p:sp>
        <p:nvSpPr>
          <p:cNvPr id="12" name="AutoShape 4" descr="Картинки по запросу антибиотики в животноводстве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Картинки по запросу антибиотики в животноводстве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0840" name="Picture 8" descr="http://new-retail.ru/upload/medialibrary/6c6/6c6be64e0d9c9854fd3d8586f86f2b94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15534"/>
            <a:ext cx="3143250" cy="1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0" t="48304" r="34045" b="27187"/>
          <a:stretch/>
        </p:blipFill>
        <p:spPr bwMode="auto">
          <a:xfrm>
            <a:off x="6143636" y="2090500"/>
            <a:ext cx="2500330" cy="137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2" name="Picture 10" descr="http://science.spb.ru/images/news/edu/2014/02/dacf08142edfbd60d8916e0701586a0c.jp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4912537"/>
            <a:ext cx="2714644" cy="175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44" name="Picture 12" descr="http://newkuzbass.ru/uploads/news/d2747dada414b05d98e803e33daa7cdd0682f687.jpg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43" y="4247364"/>
            <a:ext cx="1194425" cy="119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451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2785">
        <p:checker/>
      </p:transition>
    </mc:Choice>
    <mc:Fallback xmlns="">
      <p:transition spd="slow" advTm="22785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7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80308" y="599244"/>
            <a:ext cx="4752528" cy="52322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sz="2800" dirty="0" smtClean="0">
                <a:solidFill>
                  <a:srgbClr val="FFFFFF"/>
                </a:solidFill>
              </a:rPr>
              <a:t>Чем же грозит человеку</a:t>
            </a:r>
            <a:endParaRPr lang="ru-RU" sz="2800" dirty="0">
              <a:solidFill>
                <a:srgbClr val="FFFFFF"/>
              </a:solidFill>
            </a:endParaRPr>
          </a:p>
        </p:txBody>
      </p:sp>
      <p:pic>
        <p:nvPicPr>
          <p:cNvPr id="6" name="Picture 4" descr="http://angarsk.info/uploads/posts/2010-11/1288592835_head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10908"/>
          <a:stretch/>
        </p:blipFill>
        <p:spPr bwMode="auto">
          <a:xfrm>
            <a:off x="-2673" y="0"/>
            <a:ext cx="2342426" cy="2088232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m2-tub-ru.yandex.net/i?id=1aa763510619292045f243555175c4dd-70-144&amp;n=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0"/>
            <a:ext cx="1436865" cy="13019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39753" y="1285860"/>
            <a:ext cx="6693448" cy="802373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ru-RU" dirty="0">
                <a:solidFill>
                  <a:srgbClr val="C00000"/>
                </a:solidFill>
                <a:latin typeface="Bookman Old Style" panose="02050604050505020204" pitchFamily="18" charset="0"/>
              </a:rPr>
              <a:t>такой бесконтрольный </a:t>
            </a:r>
            <a:endParaRPr lang="ru-RU" dirty="0" smtClean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>
              <a:lnSpc>
                <a:spcPts val="1400"/>
              </a:lnSpc>
            </a:pPr>
            <a:r>
              <a:rPr lang="ru-RU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прием </a:t>
            </a:r>
            <a:r>
              <a:rPr lang="ru-RU" dirty="0">
                <a:solidFill>
                  <a:srgbClr val="C00000"/>
                </a:solidFill>
                <a:latin typeface="Bookman Old Style" panose="02050604050505020204" pitchFamily="18" charset="0"/>
              </a:rPr>
              <a:t>антибиотиков?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496105803"/>
              </p:ext>
            </p:extLst>
          </p:nvPr>
        </p:nvGraphicFramePr>
        <p:xfrm>
          <a:off x="285720" y="2571744"/>
          <a:ext cx="8463314" cy="414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168540" y="2071678"/>
            <a:ext cx="7118236" cy="50975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dirty="0">
                <a:ln w="50800"/>
                <a:solidFill>
                  <a:srgbClr val="663300"/>
                </a:solidFill>
                <a:latin typeface="Bookman Old Style" panose="02050604050505020204" pitchFamily="18" charset="0"/>
              </a:rPr>
              <a:t>Сейчас уже с этим связывают: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428860" y="6072206"/>
            <a:ext cx="619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i="1" dirty="0" smtClean="0"/>
              <a:t>невосприимчивость организма к приему антибиотиков</a:t>
            </a:r>
            <a:endParaRPr lang="ru-RU" sz="2000" i="1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86023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3998">
        <p:checker/>
      </p:transition>
    </mc:Choice>
    <mc:Fallback xmlns="">
      <p:transition spd="slow" advTm="23998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DC6D784-D4C1-4302-9E11-BB4A844929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11">
                                            <p:graphicEl>
                                              <a:dgm id="{5DC6D784-D4C1-4302-9E11-BB4A844929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D123DA1-7F44-47A7-84D2-3A4CEDDACA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11">
                                            <p:graphicEl>
                                              <a:dgm id="{5D123DA1-7F44-47A7-84D2-3A4CEDDACA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27B672A-9E59-419B-A5C2-9C7DAB5801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11">
                                            <p:graphicEl>
                                              <a:dgm id="{D27B672A-9E59-419B-A5C2-9C7DAB5801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063D47F-E2FE-4261-A565-08DD5499BF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11">
                                            <p:graphicEl>
                                              <a:dgm id="{C063D47F-E2FE-4261-A565-08DD5499BF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C2B53E7-1300-4AC6-B81A-D8FAB01E52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11">
                                            <p:graphicEl>
                                              <a:dgm id="{1C2B53E7-1300-4AC6-B81A-D8FAB01E52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66FABD1-81F3-40D8-BFE7-D99BEFAB2B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11">
                                            <p:graphicEl>
                                              <a:dgm id="{866FABD1-81F3-40D8-BFE7-D99BEFAB2B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A8047EB-9A07-4670-B63E-2757632424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0"/>
                                        <p:tgtEl>
                                          <p:spTgt spid="11">
                                            <p:graphicEl>
                                              <a:dgm id="{0A8047EB-9A07-4670-B63E-2757632424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946D9CB-26C4-45DC-A33B-BD2DA9AF00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000"/>
                                        <p:tgtEl>
                                          <p:spTgt spid="11">
                                            <p:graphicEl>
                                              <a:dgm id="{2946D9CB-26C4-45DC-A33B-BD2DA9AF00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build="p"/>
      <p:bldGraphic spid="11" grpId="0">
        <p:bldSub>
          <a:bldDgm bld="lvlOne"/>
        </p:bldSub>
      </p:bldGraphic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268760"/>
            <a:ext cx="8424936" cy="1335012"/>
          </a:xfrm>
          <a:prstGeom prst="rect">
            <a:avLst/>
          </a:prstGeom>
        </p:spPr>
        <p:txBody>
          <a:bodyPr wrap="square">
            <a:prstTxWarp prst="textFadeRight">
              <a:avLst/>
            </a:prstTxWarp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в </a:t>
            </a:r>
            <a:r>
              <a:rPr lang="ru-RU" dirty="0">
                <a:solidFill>
                  <a:srgbClr val="0000FF"/>
                </a:solidFill>
                <a:latin typeface="Bookman Old Style" panose="02050604050505020204" pitchFamily="18" charset="0"/>
              </a:rPr>
              <a:t>продуктах питания к минимуму</a:t>
            </a:r>
            <a:r>
              <a:rPr lang="ru-RU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?</a:t>
            </a:r>
            <a:endParaRPr lang="ru-RU" dirty="0">
              <a:solidFill>
                <a:srgbClr val="0000FF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084753582"/>
              </p:ext>
            </p:extLst>
          </p:nvPr>
        </p:nvGraphicFramePr>
        <p:xfrm>
          <a:off x="142844" y="3500438"/>
          <a:ext cx="8893652" cy="3240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4" descr="http://angarsk.info/uploads/posts/2010-11/1288592835_head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10908"/>
          <a:stretch/>
        </p:blipFill>
        <p:spPr bwMode="auto">
          <a:xfrm>
            <a:off x="49200" y="0"/>
            <a:ext cx="1800200" cy="16288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m2-tub-ru.yandex.net/i?id=1aa763510619292045f243555175c4dd-70-144&amp;n=2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0"/>
            <a:ext cx="1436865" cy="13019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00232" y="500042"/>
            <a:ext cx="5786478" cy="68867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 </a:t>
            </a:r>
            <a:r>
              <a:rPr lang="ru-RU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Как свести вред антибиотиков </a:t>
            </a:r>
            <a:r>
              <a:rPr lang="ru-RU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endParaRPr lang="ru-RU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357430"/>
            <a:ext cx="8534752" cy="107898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600"/>
              </a:lnSpc>
            </a:pPr>
            <a:r>
              <a:rPr lang="ru-RU" dirty="0">
                <a:ln w="50800"/>
                <a:solidFill>
                  <a:srgbClr val="FF0000"/>
                </a:solidFill>
                <a:latin typeface="Bookman Old Style" panose="02050604050505020204" pitchFamily="18" charset="0"/>
              </a:rPr>
              <a:t>Нужно самым тщательным образом </a:t>
            </a:r>
            <a:endParaRPr lang="ru-RU" dirty="0" smtClean="0">
              <a:ln w="50800"/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>
              <a:lnSpc>
                <a:spcPts val="1600"/>
              </a:lnSpc>
            </a:pPr>
            <a:r>
              <a:rPr lang="ru-RU" dirty="0" smtClean="0">
                <a:ln w="50800"/>
                <a:solidFill>
                  <a:srgbClr val="FF0000"/>
                </a:solidFill>
                <a:latin typeface="Bookman Old Style" panose="02050604050505020204" pitchFamily="18" charset="0"/>
              </a:rPr>
              <a:t>выбирать продукты:</a:t>
            </a:r>
            <a:endParaRPr lang="ru-RU" dirty="0">
              <a:ln w="50800"/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03929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4077">
        <p:checker/>
      </p:transition>
    </mc:Choice>
    <mc:Fallback xmlns="">
      <p:transition spd="slow" advTm="24077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28FFA54-9B25-4029-9C77-7BBA026131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8">
                                            <p:graphicEl>
                                              <a:dgm id="{A28FFA54-9B25-4029-9C77-7BBA026131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69CD7C3-02B2-4FD0-B80F-138E96B97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8">
                                            <p:graphicEl>
                                              <a:dgm id="{169CD7C3-02B2-4FD0-B80F-138E96B974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C21C95C-702F-4F45-8F4E-6C047C2709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8">
                                            <p:graphicEl>
                                              <a:dgm id="{2C21C95C-702F-4F45-8F4E-6C047C2709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94E2CED-DB0A-4D13-99DB-371991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8">
                                            <p:graphicEl>
                                              <a:dgm id="{194E2CED-DB0A-4D13-99DB-371991DBD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CFCA2D7-7DE1-4DE3-B306-784A45628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8">
                                            <p:graphicEl>
                                              <a:dgm id="{4CFCA2D7-7DE1-4DE3-B306-784A456281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F3A76D2-6E9F-482D-A4BB-6EC62AA809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8">
                                            <p:graphicEl>
                                              <a:dgm id="{9F3A76D2-6E9F-482D-A4BB-6EC62AA809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8" grpId="0">
        <p:bldSub>
          <a:bldDgm bld="lvlOne"/>
        </p:bldSub>
      </p:bldGraphic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 bwMode="auto">
          <a:xfrm>
            <a:off x="8100392" y="116632"/>
            <a:ext cx="792088" cy="688519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>
            <a:hlinkClick r:id="rId4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" name="Rectangle 3">
            <a:hlinkClick r:id="rId4"/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5" name="Rectangle 4">
            <a:hlinkClick r:id="rId4"/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" name="Rectangle 5">
            <a:hlinkClick r:id="rId4"/>
          </p:cNvPr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7" name="Rectangle 6">
            <a:hlinkClick r:id="rId4"/>
          </p:cNvPr>
          <p:cNvSpPr>
            <a:spLocks noChangeArrowheads="1"/>
          </p:cNvSpPr>
          <p:nvPr/>
        </p:nvSpPr>
        <p:spPr bwMode="auto">
          <a:xfrm>
            <a:off x="6096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174082" name="Picture 2" descr="Wall V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99392"/>
            <a:ext cx="2924944" cy="29249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 l="51201" t="47913" r="27238" b="21971"/>
          <a:stretch>
            <a:fillRect/>
          </a:stretch>
        </p:blipFill>
        <p:spPr bwMode="auto">
          <a:xfrm rot="164209">
            <a:off x="6856374" y="-115003"/>
            <a:ext cx="2415816" cy="22410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2928926" y="500042"/>
            <a:ext cx="4247332" cy="64294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Помните!</a:t>
            </a:r>
            <a:r>
              <a:rPr lang="ru-RU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dirty="0">
              <a:ln w="12700">
                <a:solidFill>
                  <a:schemeClr val="bg1"/>
                </a:solidFill>
                <a:prstDash val="solid"/>
              </a:ln>
              <a:solidFill>
                <a:srgbClr val="00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40292" name="Picture 4" descr="http://im3-tub-ru.yandex.net/i?id=9de055f6bc8b7ebe09dcf1243d50f166-13-144&amp;n=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22267">
            <a:off x="6937615" y="3562368"/>
            <a:ext cx="1907704" cy="1907704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935596" y="1469492"/>
            <a:ext cx="8064896" cy="2376264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Все потребители </a:t>
            </a:r>
          </a:p>
          <a:p>
            <a:pPr algn="ctr"/>
            <a:r>
              <a:rPr lang="ru-RU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заслуживают право</a:t>
            </a:r>
            <a:r>
              <a:rPr lang="ru-RU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0" y="4516220"/>
            <a:ext cx="8964488" cy="2182757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dirty="0" smtClean="0">
                <a:ln w="11430"/>
                <a:solidFill>
                  <a:srgbClr val="00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не только на еду,</a:t>
            </a:r>
          </a:p>
          <a:p>
            <a:pPr algn="ctr"/>
            <a:r>
              <a:rPr lang="ru-RU" dirty="0" smtClean="0">
                <a:ln w="11430"/>
                <a:solidFill>
                  <a:srgbClr val="00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но и на здоровое питание</a:t>
            </a:r>
            <a:endParaRPr lang="ru-RU" dirty="0">
              <a:ln w="11430"/>
              <a:solidFill>
                <a:srgbClr val="0066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58748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3024">
        <p:checker/>
      </p:transition>
    </mc:Choice>
    <mc:Fallback xmlns="">
      <p:transition spd="slow" advTm="13024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2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 bwMode="auto">
          <a:xfrm>
            <a:off x="8100392" y="116632"/>
            <a:ext cx="792088" cy="688519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>
            <a:hlinkClick r:id="rId4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" name="Rectangle 3">
            <a:hlinkClick r:id="rId4"/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5" name="Rectangle 4">
            <a:hlinkClick r:id="rId4"/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" name="Rectangle 5">
            <a:hlinkClick r:id="rId4"/>
          </p:cNvPr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7" name="Rectangle 6">
            <a:hlinkClick r:id="rId4"/>
          </p:cNvPr>
          <p:cNvSpPr>
            <a:spLocks noChangeArrowheads="1"/>
          </p:cNvSpPr>
          <p:nvPr/>
        </p:nvSpPr>
        <p:spPr bwMode="auto">
          <a:xfrm>
            <a:off x="6096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 l="51201" t="47913" r="27238" b="21971"/>
          <a:stretch>
            <a:fillRect/>
          </a:stretch>
        </p:blipFill>
        <p:spPr bwMode="auto">
          <a:xfrm rot="164209">
            <a:off x="6856374" y="-115003"/>
            <a:ext cx="2415816" cy="22410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14282" y="285728"/>
            <a:ext cx="8552285" cy="3431304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ts val="1600"/>
              </a:lnSpc>
            </a:pPr>
            <a:r>
              <a:rPr lang="ru-RU" dirty="0" smtClean="0">
                <a:ln w="11430"/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Точный состав</a:t>
            </a:r>
          </a:p>
          <a:p>
            <a:pPr algn="ctr">
              <a:lnSpc>
                <a:spcPts val="1600"/>
              </a:lnSpc>
            </a:pPr>
            <a:r>
              <a:rPr lang="ru-RU" dirty="0" smtClean="0">
                <a:ln w="11430"/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здорового рациона будет зависеть </a:t>
            </a:r>
          </a:p>
          <a:p>
            <a:pPr algn="ctr">
              <a:lnSpc>
                <a:spcPts val="1600"/>
              </a:lnSpc>
            </a:pPr>
            <a:r>
              <a:rPr lang="ru-RU" dirty="0" smtClean="0">
                <a:ln w="11430"/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 индивидуальных потребностей человека:</a:t>
            </a:r>
            <a:endParaRPr lang="ru-RU" dirty="0">
              <a:ln w="11430"/>
              <a:solidFill>
                <a:srgbClr val="99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1" name="Picture 6" descr="Йог о здоровом питании- Валентина Филиппенко для ФОРТА РОСС/ ФОРТ РОСС / Подкаст на PodFM.r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4293096"/>
            <a:ext cx="3474487" cy="2318533"/>
          </a:xfrm>
          <a:prstGeom prst="rect">
            <a:avLst/>
          </a:prstGeom>
          <a:noFill/>
        </p:spPr>
      </p:pic>
      <p:graphicFrame>
        <p:nvGraphicFramePr>
          <p:cNvPr id="24" name="Схема 23"/>
          <p:cNvGraphicFramePr/>
          <p:nvPr/>
        </p:nvGraphicFramePr>
        <p:xfrm>
          <a:off x="142844" y="3714752"/>
          <a:ext cx="4961712" cy="2954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9" name="Picture 4" descr="Проект Старшей группы &quot;Непоседы&quot; &quot;Мы за здоровый образ жизни&quot;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9810" y="72008"/>
            <a:ext cx="1750422" cy="1385501"/>
          </a:xfrm>
          <a:prstGeom prst="rect">
            <a:avLst/>
          </a:prstGeom>
          <a:noFill/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58748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8392">
        <p:checker/>
      </p:transition>
    </mc:Choice>
    <mc:Fallback xmlns="">
      <p:transition spd="slow" advTm="183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4A0D4480-F1FF-4A2A-BCBB-5EDFB60F9D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4">
                                            <p:graphicEl>
                                              <a:dgm id="{4A0D4480-F1FF-4A2A-BCBB-5EDFB60F9D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A1C0473C-E192-4693-9E0B-21F2164AF5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4">
                                            <p:graphicEl>
                                              <a:dgm id="{A1C0473C-E192-4693-9E0B-21F2164AF5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3543B1B2-DC5A-4D47-9EAE-96379778DE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4">
                                            <p:graphicEl>
                                              <a:dgm id="{3543B1B2-DC5A-4D47-9EAE-96379778DE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0DD91D52-77CB-47D1-9110-66D577922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4">
                                            <p:graphicEl>
                                              <a:dgm id="{0DD91D52-77CB-47D1-9110-66D5779228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Graphic spid="24" grpId="0">
        <p:bldSub>
          <a:bldDgm bld="one"/>
        </p:bldSub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5|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5|2.2|1.2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4|2.4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|1.6|1.4|2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1|2.1|2.2|1.2|2.6|2.6|2.5|2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1.5|1.4|1.5|2.4|2.1|0.9|1.7|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7|1.9|1.6|1.5|1|1|2.6|1.9|2.2|2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4|1.6|1.7|1.8|2.4|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6|2.2|2.1|1.8|1.3|5.9|2.3|2.4|3.8|2|3.6|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|1.3|1.4|1.3|4|2.8|2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4|1.3|1.5|1.4|1.5|1.6|1.4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3|1.1|1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7|3|2.2|2.2|1.8|3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9|3.2|2.1|2.2|2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9|1.2|2.2|2.3|2.3|1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9|1.8|2.2|2|2.7|1.7|1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.9|1.4|1.4|1.3|1.2|1.3|1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1|1.6|1.8|2.2|2.2|2.3|1.8|2.2|1.7|1.2|2|3.2|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1|1.6|1.8|2.2|2.2|2.3|1.8|2.2|1.7|1.2|2|3.2|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|1.3|2|1.7|1.5|1.1|1.3|1.3|1.2|1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|3.6|6.4|4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6|2.3|4.9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1.3|2.6|2.2|2.4|2.7|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2|2.7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1|1.4|1.2|1.7|1.5|1.3|1.3|2.5|1.6|1.4|1.4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3|1.3|1.7|2|3.2|3.9|3.3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9|1.8|1.7|2.5|2.7|2.7|3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8|1.4|2.7|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2|2.4|2.7|2.6|3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1|2.2|1.9|1.9|1.8|3|3.2|1.5|2.6|2.1|3|1.7"/>
</p:tagLst>
</file>

<file path=ppt/theme/theme1.xml><?xml version="1.0" encoding="utf-8"?>
<a:theme xmlns:a="http://schemas.openxmlformats.org/drawingml/2006/main" name="cdb2004213l">
  <a:themeElements>
    <a:clrScheme name="Другая 7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142288"/>
        </a:dk2>
        <a:lt2>
          <a:srgbClr val="C0C0C0"/>
        </a:lt2>
        <a:accent1>
          <a:srgbClr val="39998E"/>
        </a:accent1>
        <a:accent2>
          <a:srgbClr val="14CAEE"/>
        </a:accent2>
        <a:accent3>
          <a:srgbClr val="FFFFFF"/>
        </a:accent3>
        <a:accent4>
          <a:srgbClr val="000000"/>
        </a:accent4>
        <a:accent5>
          <a:srgbClr val="AECAC6"/>
        </a:accent5>
        <a:accent6>
          <a:srgbClr val="11B7D8"/>
        </a:accent6>
        <a:hlink>
          <a:srgbClr val="8963E9"/>
        </a:hlink>
        <a:folHlink>
          <a:srgbClr val="3067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124458"/>
        </a:dk2>
        <a:lt2>
          <a:srgbClr val="C0C0C0"/>
        </a:lt2>
        <a:accent1>
          <a:srgbClr val="76CA2A"/>
        </a:accent1>
        <a:accent2>
          <a:srgbClr val="40BAD2"/>
        </a:accent2>
        <a:accent3>
          <a:srgbClr val="FFFFFF"/>
        </a:accent3>
        <a:accent4>
          <a:srgbClr val="000000"/>
        </a:accent4>
        <a:accent5>
          <a:srgbClr val="BDE1AC"/>
        </a:accent5>
        <a:accent6>
          <a:srgbClr val="39A8BE"/>
        </a:accent6>
        <a:hlink>
          <a:srgbClr val="715EE6"/>
        </a:hlink>
        <a:folHlink>
          <a:srgbClr val="238DD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3399"/>
        </a:dk2>
        <a:lt2>
          <a:srgbClr val="C0C0C0"/>
        </a:lt2>
        <a:accent1>
          <a:srgbClr val="5E9CDA"/>
        </a:accent1>
        <a:accent2>
          <a:srgbClr val="93C052"/>
        </a:accent2>
        <a:accent3>
          <a:srgbClr val="FFFFFF"/>
        </a:accent3>
        <a:accent4>
          <a:srgbClr val="000000"/>
        </a:accent4>
        <a:accent5>
          <a:srgbClr val="B6CBEA"/>
        </a:accent5>
        <a:accent6>
          <a:srgbClr val="85AE49"/>
        </a:accent6>
        <a:hlink>
          <a:srgbClr val="FF9933"/>
        </a:hlink>
        <a:folHlink>
          <a:srgbClr val="855AD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Воздушный поток">
  <a:themeElements>
    <a:clrScheme name="Другая 7">
      <a:dk1>
        <a:sysClr val="windowText" lastClr="000000"/>
      </a:dk1>
      <a:lt1>
        <a:srgbClr val="C7E2FA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1">
    <a:dk1>
      <a:srgbClr val="00B0F0"/>
    </a:dk1>
    <a:lt1>
      <a:sysClr val="window" lastClr="FFFFFF"/>
    </a:lt1>
    <a:dk2>
      <a:srgbClr val="C3F0FF"/>
    </a:dk2>
    <a:lt2>
      <a:srgbClr val="88E2FF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ppt/theme/themeOverride12.xml><?xml version="1.0" encoding="utf-8"?>
<a:themeOverride xmlns:a="http://schemas.openxmlformats.org/drawingml/2006/main">
  <a:clrScheme name="Тема Office 2">
    <a:dk1>
      <a:srgbClr val="000000"/>
    </a:dk1>
    <a:lt1>
      <a:srgbClr val="FFFFFF"/>
    </a:lt1>
    <a:dk2>
      <a:srgbClr val="124458"/>
    </a:dk2>
    <a:lt2>
      <a:srgbClr val="C0C0C0"/>
    </a:lt2>
    <a:accent1>
      <a:srgbClr val="76CA2A"/>
    </a:accent1>
    <a:accent2>
      <a:srgbClr val="40BAD2"/>
    </a:accent2>
    <a:accent3>
      <a:srgbClr val="FFFFFF"/>
    </a:accent3>
    <a:accent4>
      <a:srgbClr val="000000"/>
    </a:accent4>
    <a:accent5>
      <a:srgbClr val="BDE1AC"/>
    </a:accent5>
    <a:accent6>
      <a:srgbClr val="39A8BE"/>
    </a:accent6>
    <a:hlink>
      <a:srgbClr val="715EE6"/>
    </a:hlink>
    <a:folHlink>
      <a:srgbClr val="238DD5"/>
    </a:folHlink>
  </a:clrScheme>
</a:themeOverride>
</file>

<file path=ppt/theme/themeOverride13.xml><?xml version="1.0" encoding="utf-8"?>
<a:themeOverride xmlns:a="http://schemas.openxmlformats.org/drawingml/2006/main">
  <a:clrScheme name="Другая 6">
    <a:dk1>
      <a:sysClr val="windowText" lastClr="000000"/>
    </a:dk1>
    <a:lt1>
      <a:srgbClr val="C9F0FF"/>
    </a:lt1>
    <a:dk2>
      <a:srgbClr val="37302A"/>
    </a:dk2>
    <a:lt2>
      <a:srgbClr val="D0CCB9"/>
    </a:lt2>
    <a:accent1>
      <a:srgbClr val="FF0000"/>
    </a:accent1>
    <a:accent2>
      <a:srgbClr val="C00000"/>
    </a:accent2>
    <a:accent3>
      <a:srgbClr val="FF6699"/>
    </a:accent3>
    <a:accent4>
      <a:srgbClr val="FF3300"/>
    </a:accent4>
    <a:accent5>
      <a:srgbClr val="FF6600"/>
    </a:accent5>
    <a:accent6>
      <a:srgbClr val="FF6699"/>
    </a:accent6>
    <a:hlink>
      <a:srgbClr val="B6A272"/>
    </a:hlink>
    <a:folHlink>
      <a:srgbClr val="8A784F"/>
    </a:folHlink>
  </a:clrScheme>
</a:themeOverride>
</file>

<file path=ppt/theme/themeOverride14.xml><?xml version="1.0" encoding="utf-8"?>
<a:themeOverride xmlns:a="http://schemas.openxmlformats.org/drawingml/2006/main">
  <a:clrScheme name="Другая 1">
    <a:dk1>
      <a:srgbClr val="00B0F0"/>
    </a:dk1>
    <a:lt1>
      <a:sysClr val="window" lastClr="FFFFFF"/>
    </a:lt1>
    <a:dk2>
      <a:srgbClr val="C3F0FF"/>
    </a:dk2>
    <a:lt2>
      <a:srgbClr val="88E2FF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15.xml><?xml version="1.0" encoding="utf-8"?>
<a:themeOverride xmlns:a="http://schemas.openxmlformats.org/drawingml/2006/main">
  <a:clrScheme name="Волна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</a:themeOverride>
</file>

<file path=ppt/theme/themeOverride16.xml><?xml version="1.0" encoding="utf-8"?>
<a:themeOverride xmlns:a="http://schemas.openxmlformats.org/drawingml/2006/main">
  <a:clrScheme name="Другая 6">
    <a:dk1>
      <a:sysClr val="windowText" lastClr="000000"/>
    </a:dk1>
    <a:lt1>
      <a:srgbClr val="C9F0FF"/>
    </a:lt1>
    <a:dk2>
      <a:srgbClr val="37302A"/>
    </a:dk2>
    <a:lt2>
      <a:srgbClr val="D0CCB9"/>
    </a:lt2>
    <a:accent1>
      <a:srgbClr val="FF0000"/>
    </a:accent1>
    <a:accent2>
      <a:srgbClr val="C00000"/>
    </a:accent2>
    <a:accent3>
      <a:srgbClr val="FF6699"/>
    </a:accent3>
    <a:accent4>
      <a:srgbClr val="FF3300"/>
    </a:accent4>
    <a:accent5>
      <a:srgbClr val="FF6600"/>
    </a:accent5>
    <a:accent6>
      <a:srgbClr val="FF6699"/>
    </a:accent6>
    <a:hlink>
      <a:srgbClr val="B6A272"/>
    </a:hlink>
    <a:folHlink>
      <a:srgbClr val="8A784F"/>
    </a:folHlink>
  </a:clrScheme>
</a:themeOverride>
</file>

<file path=ppt/theme/themeOverride17.xml><?xml version="1.0" encoding="utf-8"?>
<a:themeOverride xmlns:a="http://schemas.openxmlformats.org/drawingml/2006/main">
  <a:clrScheme name="Базовая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629DD1"/>
    </a:accent1>
    <a:accent2>
      <a:srgbClr val="297FD5"/>
    </a:accent2>
    <a:accent3>
      <a:srgbClr val="7F8FA9"/>
    </a:accent3>
    <a:accent4>
      <a:srgbClr val="4A66AC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18.xml><?xml version="1.0" encoding="utf-8"?>
<a:themeOverride xmlns:a="http://schemas.openxmlformats.org/drawingml/2006/main">
  <a:clrScheme name="Базовая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629DD1"/>
    </a:accent1>
    <a:accent2>
      <a:srgbClr val="297FD5"/>
    </a:accent2>
    <a:accent3>
      <a:srgbClr val="7F8FA9"/>
    </a:accent3>
    <a:accent4>
      <a:srgbClr val="4A66AC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19.xml><?xml version="1.0" encoding="utf-8"?>
<a:themeOverride xmlns:a="http://schemas.openxmlformats.org/drawingml/2006/main">
  <a:clrScheme name="Другая 9">
    <a:dk1>
      <a:sysClr val="windowText" lastClr="000000"/>
    </a:dk1>
    <a:lt1>
      <a:sysClr val="window" lastClr="FFFFFF"/>
    </a:lt1>
    <a:dk2>
      <a:srgbClr val="444D26"/>
    </a:dk2>
    <a:lt2>
      <a:srgbClr val="FFFF00"/>
    </a:lt2>
    <a:accent1>
      <a:srgbClr val="A5B592"/>
    </a:accent1>
    <a:accent2>
      <a:srgbClr val="F3A447"/>
    </a:accent2>
    <a:accent3>
      <a:srgbClr val="FFC000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2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20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21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22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24.xml><?xml version="1.0" encoding="utf-8"?>
<a:themeOverride xmlns:a="http://schemas.openxmlformats.org/drawingml/2006/main">
  <a:clrScheme name="Другая 5">
    <a:dk1>
      <a:srgbClr val="4E67C8"/>
    </a:dk1>
    <a:lt1>
      <a:srgbClr val="8BC9F7"/>
    </a:lt1>
    <a:dk2>
      <a:srgbClr val="4E67C8"/>
    </a:dk2>
    <a:lt2>
      <a:srgbClr val="B8C2E9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ppt/theme/themeOverride25.xml><?xml version="1.0" encoding="utf-8"?>
<a:themeOverride xmlns:a="http://schemas.openxmlformats.org/drawingml/2006/main">
  <a:clrScheme name="Яркая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ppt/theme/themeOverride3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4.xml><?xml version="1.0" encoding="utf-8"?>
<a:themeOverride xmlns:a="http://schemas.openxmlformats.org/drawingml/2006/main">
  <a:clrScheme name="Другая 4">
    <a:dk1>
      <a:srgbClr val="498DF1"/>
    </a:dk1>
    <a:lt1>
      <a:srgbClr val="7EB2E6"/>
    </a:lt1>
    <a:dk2>
      <a:srgbClr val="0E57C4"/>
    </a:dk2>
    <a:lt2>
      <a:srgbClr val="ACCBF9"/>
    </a:lt2>
    <a:accent1>
      <a:srgbClr val="629DD1"/>
    </a:accent1>
    <a:accent2>
      <a:srgbClr val="297FD5"/>
    </a:accent2>
    <a:accent3>
      <a:srgbClr val="7F8FA9"/>
    </a:accent3>
    <a:accent4>
      <a:srgbClr val="4A66AC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5.xml><?xml version="1.0" encoding="utf-8"?>
<a:themeOverride xmlns:a="http://schemas.openxmlformats.org/drawingml/2006/main">
  <a:clrScheme name="Другая 7">
    <a:dk1>
      <a:sysClr val="windowText" lastClr="000000"/>
    </a:dk1>
    <a:lt1>
      <a:srgbClr val="C7E2FA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6.xml><?xml version="1.0" encoding="utf-8"?>
<a:themeOverride xmlns:a="http://schemas.openxmlformats.org/drawingml/2006/main">
  <a:clrScheme name="Другая 5">
    <a:dk1>
      <a:srgbClr val="CC99FF"/>
    </a:dk1>
    <a:lt1>
      <a:srgbClr val="FFFF00"/>
    </a:lt1>
    <a:dk2>
      <a:srgbClr val="F2F2F2"/>
    </a:dk2>
    <a:lt2>
      <a:srgbClr val="99CCFF"/>
    </a:lt2>
    <a:accent1>
      <a:srgbClr val="FFC000"/>
    </a:accent1>
    <a:accent2>
      <a:srgbClr val="FFFFFF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FFFFFF"/>
    </a:hlink>
    <a:folHlink>
      <a:srgbClr val="FFFFFF"/>
    </a:folHlink>
  </a:clrScheme>
</a:themeOverride>
</file>

<file path=ppt/theme/themeOverride7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8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9.xml><?xml version="1.0" encoding="utf-8"?>
<a:themeOverride xmlns:a="http://schemas.openxmlformats.org/drawingml/2006/main">
  <a:clrScheme name="Другая 5">
    <a:dk1>
      <a:srgbClr val="4E67C8"/>
    </a:dk1>
    <a:lt1>
      <a:srgbClr val="8BC9F7"/>
    </a:lt1>
    <a:dk2>
      <a:srgbClr val="4E67C8"/>
    </a:dk2>
    <a:lt2>
      <a:srgbClr val="B8C2E9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13669</TotalTime>
  <Words>1032</Words>
  <Application>Microsoft Office PowerPoint</Application>
  <PresentationFormat>Экран (4:3)</PresentationFormat>
  <Paragraphs>269</Paragraphs>
  <Slides>34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7" baseType="lpstr">
      <vt:lpstr>cdb2004213l</vt:lpstr>
      <vt:lpstr>Воздушный поток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User</dc:creator>
  <cp:lastModifiedBy>Правовой центр</cp:lastModifiedBy>
  <cp:revision>828</cp:revision>
  <cp:lastPrinted>2016-03-15T09:30:37Z</cp:lastPrinted>
  <dcterms:created xsi:type="dcterms:W3CDTF">2011-07-22T08:29:47Z</dcterms:created>
  <dcterms:modified xsi:type="dcterms:W3CDTF">2016-03-16T10:55:23Z</dcterms:modified>
</cp:coreProperties>
</file>